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4260" r:id="rId1"/>
  </p:sldMasterIdLst>
  <p:handoutMasterIdLst>
    <p:handoutMasterId r:id="rId3"/>
  </p:handoutMasterIdLst>
  <p:sldIdLst>
    <p:sldId id="256" r:id="rId2"/>
  </p:sldIdLst>
  <p:sldSz cx="43891200" cy="32918400"/>
  <p:notesSz cx="7010400" cy="9271000"/>
  <p:embeddedFontLst>
    <p:embeddedFont>
      <p:font typeface="Calibri" panose="020F0502020204030204" pitchFamily="34" charset="0"/>
      <p:regular r:id="rId4"/>
      <p:bold r:id="rId5"/>
      <p:italic r:id="rId6"/>
      <p:boldItalic r:id="rId7"/>
    </p:embeddedFont>
    <p:embeddedFont>
      <p:font typeface="Cambria Math" panose="02040503050406030204" pitchFamily="18" charset="0"/>
      <p:regular r:id="rId8"/>
    </p:embeddedFont>
    <p:embeddedFont>
      <p:font typeface="Libre Baskerville" panose="02000000000000000000" pitchFamily="2" charset="0"/>
      <p:regular r:id="rId9"/>
      <p:bold r:id="rId10"/>
      <p:italic r:id="rId11"/>
    </p:embeddedFont>
    <p:embeddedFont>
      <p:font typeface="Montserrat" panose="00000500000000000000" pitchFamily="2" charset="0"/>
      <p:regular r:id="rId12"/>
      <p:bold r:id="rId13"/>
      <p:italic r:id="rId14"/>
      <p:boldItalic r:id="rId15"/>
    </p:embeddedFont>
    <p:embeddedFont>
      <p:font typeface="Montserrat Light" panose="00000400000000000000" pitchFamily="2" charset="0"/>
      <p:regular r:id="rId16"/>
      <p:italic r:id="rId17"/>
    </p:embeddedFont>
  </p:embeddedFontLst>
  <p:custDataLst>
    <p:tags r:id="rId18"/>
  </p:custDataLst>
  <p:defaultTextStyle>
    <a:defPPr>
      <a:defRPr lang="en-US"/>
    </a:defPPr>
    <a:lvl1pPr marL="0" algn="l" defTabSz="3756396" rtl="0" eaLnBrk="1" latinLnBrk="0" hangingPunct="1">
      <a:defRPr sz="7400" kern="1200">
        <a:solidFill>
          <a:schemeClr val="tx1"/>
        </a:solidFill>
        <a:latin typeface="+mn-lt"/>
        <a:ea typeface="+mn-ea"/>
        <a:cs typeface="+mn-cs"/>
      </a:defRPr>
    </a:lvl1pPr>
    <a:lvl2pPr marL="1878198" algn="l" defTabSz="3756396" rtl="0" eaLnBrk="1" latinLnBrk="0" hangingPunct="1">
      <a:defRPr sz="7400" kern="1200">
        <a:solidFill>
          <a:schemeClr val="tx1"/>
        </a:solidFill>
        <a:latin typeface="+mn-lt"/>
        <a:ea typeface="+mn-ea"/>
        <a:cs typeface="+mn-cs"/>
      </a:defRPr>
    </a:lvl2pPr>
    <a:lvl3pPr marL="3756396" algn="l" defTabSz="3756396" rtl="0" eaLnBrk="1" latinLnBrk="0" hangingPunct="1">
      <a:defRPr sz="7400" kern="1200">
        <a:solidFill>
          <a:schemeClr val="tx1"/>
        </a:solidFill>
        <a:latin typeface="+mn-lt"/>
        <a:ea typeface="+mn-ea"/>
        <a:cs typeface="+mn-cs"/>
      </a:defRPr>
    </a:lvl3pPr>
    <a:lvl4pPr marL="5634594" algn="l" defTabSz="3756396" rtl="0" eaLnBrk="1" latinLnBrk="0" hangingPunct="1">
      <a:defRPr sz="7400" kern="1200">
        <a:solidFill>
          <a:schemeClr val="tx1"/>
        </a:solidFill>
        <a:latin typeface="+mn-lt"/>
        <a:ea typeface="+mn-ea"/>
        <a:cs typeface="+mn-cs"/>
      </a:defRPr>
    </a:lvl4pPr>
    <a:lvl5pPr marL="7512797" algn="l" defTabSz="3756396" rtl="0" eaLnBrk="1" latinLnBrk="0" hangingPunct="1">
      <a:defRPr sz="7400" kern="1200">
        <a:solidFill>
          <a:schemeClr val="tx1"/>
        </a:solidFill>
        <a:latin typeface="+mn-lt"/>
        <a:ea typeface="+mn-ea"/>
        <a:cs typeface="+mn-cs"/>
      </a:defRPr>
    </a:lvl5pPr>
    <a:lvl6pPr marL="9390995" algn="l" defTabSz="3756396" rtl="0" eaLnBrk="1" latinLnBrk="0" hangingPunct="1">
      <a:defRPr sz="7400" kern="1200">
        <a:solidFill>
          <a:schemeClr val="tx1"/>
        </a:solidFill>
        <a:latin typeface="+mn-lt"/>
        <a:ea typeface="+mn-ea"/>
        <a:cs typeface="+mn-cs"/>
      </a:defRPr>
    </a:lvl6pPr>
    <a:lvl7pPr marL="11269197" algn="l" defTabSz="3756396" rtl="0" eaLnBrk="1" latinLnBrk="0" hangingPunct="1">
      <a:defRPr sz="7400" kern="1200">
        <a:solidFill>
          <a:schemeClr val="tx1"/>
        </a:solidFill>
        <a:latin typeface="+mn-lt"/>
        <a:ea typeface="+mn-ea"/>
        <a:cs typeface="+mn-cs"/>
      </a:defRPr>
    </a:lvl7pPr>
    <a:lvl8pPr marL="13147394" algn="l" defTabSz="3756396" rtl="0" eaLnBrk="1" latinLnBrk="0" hangingPunct="1">
      <a:defRPr sz="7400" kern="1200">
        <a:solidFill>
          <a:schemeClr val="tx1"/>
        </a:solidFill>
        <a:latin typeface="+mn-lt"/>
        <a:ea typeface="+mn-ea"/>
        <a:cs typeface="+mn-cs"/>
      </a:defRPr>
    </a:lvl8pPr>
    <a:lvl9pPr marL="15025593" algn="l" defTabSz="3756396" rtl="0" eaLnBrk="1" latinLnBrk="0" hangingPunct="1">
      <a:defRPr sz="7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15:clr>
            <a:srgbClr val="A4A3A4"/>
          </p15:clr>
        </p15:guide>
        <p15:guide id="2" pos="1920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8CA0670A-EB24-0A79-02E7-4EF2B7F6C375}" name="Karin Sifri" initials="KS" userId="fbbcf1037cdb1afa"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710" autoAdjust="0"/>
  </p:normalViewPr>
  <p:slideViewPr>
    <p:cSldViewPr snapToGrid="0">
      <p:cViewPr>
        <p:scale>
          <a:sx n="50" d="100"/>
          <a:sy n="50" d="100"/>
        </p:scale>
        <p:origin x="-6060" y="-1518"/>
      </p:cViewPr>
      <p:guideLst>
        <p:guide orient="horz"/>
        <p:guide pos="19200"/>
      </p:guideLst>
    </p:cSldViewPr>
  </p:slideViewPr>
  <p:outlineViewPr>
    <p:cViewPr>
      <p:scale>
        <a:sx n="33" d="100"/>
        <a:sy n="33" d="100"/>
      </p:scale>
      <p:origin x="0" y="0"/>
    </p:cViewPr>
  </p:outlineViewPr>
  <p:notesTextViewPr>
    <p:cViewPr>
      <p:scale>
        <a:sx n="1" d="1"/>
        <a:sy n="1" d="1"/>
      </p:scale>
      <p:origin x="0" y="0"/>
    </p:cViewPr>
  </p:notesTextViewPr>
  <p:notesViewPr>
    <p:cSldViewPr>
      <p:cViewPr>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5.fntdata"/><Relationship Id="rId13" Type="http://schemas.openxmlformats.org/officeDocument/2006/relationships/font" Target="fonts/font10.fntdata"/><Relationship Id="rId18" Type="http://schemas.openxmlformats.org/officeDocument/2006/relationships/tags" Target="tags/tag1.xml"/><Relationship Id="rId3" Type="http://schemas.openxmlformats.org/officeDocument/2006/relationships/handoutMaster" Target="handoutMasters/handoutMaster1.xml"/><Relationship Id="rId21" Type="http://schemas.openxmlformats.org/officeDocument/2006/relationships/theme" Target="theme/theme1.xml"/><Relationship Id="rId7" Type="http://schemas.openxmlformats.org/officeDocument/2006/relationships/font" Target="fonts/font4.fntdata"/><Relationship Id="rId12" Type="http://schemas.openxmlformats.org/officeDocument/2006/relationships/font" Target="fonts/font9.fntdata"/><Relationship Id="rId17" Type="http://schemas.openxmlformats.org/officeDocument/2006/relationships/font" Target="fonts/font14.fntdata"/><Relationship Id="rId2" Type="http://schemas.openxmlformats.org/officeDocument/2006/relationships/slide" Target="slides/slide1.xml"/><Relationship Id="rId16" Type="http://schemas.openxmlformats.org/officeDocument/2006/relationships/font" Target="fonts/font13.fntdata"/><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font" Target="fonts/font3.fntdata"/><Relationship Id="rId11" Type="http://schemas.openxmlformats.org/officeDocument/2006/relationships/font" Target="fonts/font8.fntdata"/><Relationship Id="rId5" Type="http://schemas.openxmlformats.org/officeDocument/2006/relationships/font" Target="fonts/font2.fntdata"/><Relationship Id="rId15" Type="http://schemas.openxmlformats.org/officeDocument/2006/relationships/font" Target="fonts/font12.fntdata"/><Relationship Id="rId23" Type="http://schemas.microsoft.com/office/2018/10/relationships/authors" Target="authors.xml"/><Relationship Id="rId10" Type="http://schemas.openxmlformats.org/officeDocument/2006/relationships/font" Target="fonts/font7.fntdata"/><Relationship Id="rId19" Type="http://schemas.openxmlformats.org/officeDocument/2006/relationships/presProps" Target="presProps.xml"/><Relationship Id="rId4" Type="http://schemas.openxmlformats.org/officeDocument/2006/relationships/font" Target="fonts/font1.fntdata"/><Relationship Id="rId9" Type="http://schemas.openxmlformats.org/officeDocument/2006/relationships/font" Target="fonts/font6.fntdata"/><Relationship Id="rId14" Type="http://schemas.openxmlformats.org/officeDocument/2006/relationships/font" Target="fonts/font11.fntdata"/><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3550"/>
          </a:xfrm>
          <a:prstGeom prst="rect">
            <a:avLst/>
          </a:prstGeom>
        </p:spPr>
        <p:txBody>
          <a:bodyPr vert="horz" lIns="93031" tIns="46516" rIns="93031" bIns="46516" rtlCol="0"/>
          <a:lstStyle>
            <a:defPPr>
              <a:defRPr kern="1200"/>
            </a:defPPr>
            <a:lvl1pPr algn="l">
              <a:defRPr sz="1200"/>
            </a:lvl1pPr>
          </a:lstStyle>
          <a:p>
            <a:endParaRPr lang="en-US"/>
          </a:p>
        </p:txBody>
      </p:sp>
      <p:sp>
        <p:nvSpPr>
          <p:cNvPr id="3" name="Date Placeholder 2"/>
          <p:cNvSpPr>
            <a:spLocks noGrp="1"/>
          </p:cNvSpPr>
          <p:nvPr>
            <p:ph type="dt" sz="quarter" idx="1"/>
          </p:nvPr>
        </p:nvSpPr>
        <p:spPr>
          <a:xfrm>
            <a:off x="3970938" y="0"/>
            <a:ext cx="3037840" cy="463550"/>
          </a:xfrm>
          <a:prstGeom prst="rect">
            <a:avLst/>
          </a:prstGeom>
        </p:spPr>
        <p:txBody>
          <a:bodyPr vert="horz" lIns="93031" tIns="46516" rIns="93031" bIns="46516" rtlCol="0"/>
          <a:lstStyle>
            <a:defPPr>
              <a:defRPr kern="1200"/>
            </a:defPPr>
            <a:lvl1pPr algn="r">
              <a:defRPr sz="1200"/>
            </a:lvl1pPr>
          </a:lstStyle>
          <a:p>
            <a:fld id="{302F586B-0015-43FB-918D-31E1A09780E3}" type="datetimeFigureOut">
              <a:rPr lang="en-US" smtClean="0"/>
              <a:t>9/17/2022</a:t>
            </a:fld>
            <a:endParaRPr lang="en-US"/>
          </a:p>
        </p:txBody>
      </p:sp>
      <p:sp>
        <p:nvSpPr>
          <p:cNvPr id="4" name="Footer Placeholder 3"/>
          <p:cNvSpPr>
            <a:spLocks noGrp="1"/>
          </p:cNvSpPr>
          <p:nvPr>
            <p:ph type="ftr" sz="quarter" idx="2"/>
          </p:nvPr>
        </p:nvSpPr>
        <p:spPr>
          <a:xfrm>
            <a:off x="0" y="8805841"/>
            <a:ext cx="3037840" cy="463550"/>
          </a:xfrm>
          <a:prstGeom prst="rect">
            <a:avLst/>
          </a:prstGeom>
        </p:spPr>
        <p:txBody>
          <a:bodyPr vert="horz" lIns="93031" tIns="46516" rIns="93031" bIns="46516" rtlCol="0" anchor="b"/>
          <a:lstStyle>
            <a:defPPr>
              <a:defRPr kern="1200"/>
            </a:defPPr>
            <a:lvl1pPr algn="l">
              <a:defRPr sz="1200"/>
            </a:lvl1pPr>
          </a:lstStyle>
          <a:p>
            <a:endParaRPr lang="en-US"/>
          </a:p>
        </p:txBody>
      </p:sp>
      <p:sp>
        <p:nvSpPr>
          <p:cNvPr id="5" name="Slide Number Placeholder 4"/>
          <p:cNvSpPr>
            <a:spLocks noGrp="1"/>
          </p:cNvSpPr>
          <p:nvPr>
            <p:ph type="sldNum" sz="quarter" idx="3"/>
          </p:nvPr>
        </p:nvSpPr>
        <p:spPr>
          <a:xfrm>
            <a:off x="3970938" y="8805841"/>
            <a:ext cx="3037840" cy="463550"/>
          </a:xfrm>
          <a:prstGeom prst="rect">
            <a:avLst/>
          </a:prstGeom>
        </p:spPr>
        <p:txBody>
          <a:bodyPr vert="horz" lIns="93031" tIns="46516" rIns="93031" bIns="46516" rtlCol="0" anchor="b"/>
          <a:lstStyle>
            <a:defPPr>
              <a:defRPr kern="1200"/>
            </a:defPPr>
            <a:lvl1pPr algn="r">
              <a:defRPr sz="1200"/>
            </a:lvl1pPr>
          </a:lstStyle>
          <a:p>
            <a:fld id="{5F29C2D4-4424-41A2-A90C-29D31B733A95}" type="slidenum">
              <a:rPr lang="en-US" smtClean="0"/>
              <a:t>‹#›</a:t>
            </a:fld>
            <a:endParaRPr lang="en-US"/>
          </a:p>
        </p:txBody>
      </p:sp>
    </p:spTree>
    <p:extLst>
      <p:ext uri="{BB962C8B-B14F-4D97-AF65-F5344CB8AC3E}">
        <p14:creationId xmlns:p14="http://schemas.microsoft.com/office/powerpoint/2010/main" val="3955513356"/>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569557311"/>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kern="1200"/>
            </a:defPPr>
          </a:lstStyle>
          <a:p>
            <a:r>
              <a:rPr lang="en-US"/>
              <a:t>Click to edit Master title style</a:t>
            </a:r>
          </a:p>
        </p:txBody>
      </p:sp>
      <p:sp>
        <p:nvSpPr>
          <p:cNvPr id="3" name="Vertical Text Placeholder 2"/>
          <p:cNvSpPr>
            <a:spLocks noGrp="1"/>
          </p:cNvSpPr>
          <p:nvPr>
            <p:ph type="body" orient="vert" idx="1"/>
          </p:nvPr>
        </p:nvSpPr>
        <p:spPr/>
        <p:txBody>
          <a:bodyPr vert="eaVert"/>
          <a:lstStyle>
            <a:defPPr>
              <a:defRPr kern="1200"/>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defPPr>
              <a:defRPr kern="1200"/>
            </a:defPPr>
          </a:lstStyle>
          <a:p>
            <a:fld id="{1D3EE5B7-680E-44FF-962F-3113FAB5030E}" type="datetimeFigureOut">
              <a:rPr lang="en-US" smtClean="0"/>
              <a:t>9/17/2022</a:t>
            </a:fld>
            <a:endParaRPr lang="en-US"/>
          </a:p>
        </p:txBody>
      </p:sp>
      <p:sp>
        <p:nvSpPr>
          <p:cNvPr id="5" name="Footer Placeholder 4"/>
          <p:cNvSpPr>
            <a:spLocks noGrp="1"/>
          </p:cNvSpPr>
          <p:nvPr>
            <p:ph type="ftr" sz="quarter" idx="11"/>
          </p:nvPr>
        </p:nvSpPr>
        <p:spPr/>
        <p:txBody>
          <a:bodyPr/>
          <a:lstStyle>
            <a:defPPr>
              <a:defRPr kern="1200"/>
            </a:defPPr>
          </a:lstStyle>
          <a:p>
            <a:endParaRPr lang="en-US"/>
          </a:p>
        </p:txBody>
      </p:sp>
      <p:sp>
        <p:nvSpPr>
          <p:cNvPr id="6" name="Slide Number Placeholder 5"/>
          <p:cNvSpPr>
            <a:spLocks noGrp="1"/>
          </p:cNvSpPr>
          <p:nvPr>
            <p:ph type="sldNum" sz="quarter" idx="12"/>
          </p:nvPr>
        </p:nvSpPr>
        <p:spPr/>
        <p:txBody>
          <a:bodyPr/>
          <a:lstStyle>
            <a:defPPr>
              <a:defRPr kern="1200"/>
            </a:defPPr>
          </a:lstStyle>
          <a:p>
            <a:fld id="{E7FB6C12-88B7-467E-AE43-45481E628990}" type="slidenum">
              <a:rPr lang="en-US" smtClean="0"/>
              <a:t>‹#›</a:t>
            </a:fld>
            <a:endParaRPr lang="en-US"/>
          </a:p>
        </p:txBody>
      </p:sp>
    </p:spTree>
    <p:extLst>
      <p:ext uri="{BB962C8B-B14F-4D97-AF65-F5344CB8AC3E}">
        <p14:creationId xmlns:p14="http://schemas.microsoft.com/office/powerpoint/2010/main" val="3005524836"/>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821121" y="1318264"/>
            <a:ext cx="9875520" cy="28087321"/>
          </a:xfrm>
        </p:spPr>
        <p:txBody>
          <a:bodyPr vert="eaVert"/>
          <a:lstStyle>
            <a:defPPr>
              <a:defRPr kern="1200"/>
            </a:defPPr>
          </a:lstStyle>
          <a:p>
            <a:r>
              <a:rPr lang="en-US"/>
              <a:t>Click to edit Master title style</a:t>
            </a:r>
          </a:p>
        </p:txBody>
      </p:sp>
      <p:sp>
        <p:nvSpPr>
          <p:cNvPr id="3" name="Vertical Text Placeholder 2"/>
          <p:cNvSpPr>
            <a:spLocks noGrp="1"/>
          </p:cNvSpPr>
          <p:nvPr>
            <p:ph type="body" orient="vert" idx="1"/>
          </p:nvPr>
        </p:nvSpPr>
        <p:spPr>
          <a:xfrm>
            <a:off x="2194560" y="1318264"/>
            <a:ext cx="28895039" cy="28087321"/>
          </a:xfrm>
        </p:spPr>
        <p:txBody>
          <a:bodyPr vert="eaVert"/>
          <a:lstStyle>
            <a:defPPr>
              <a:defRPr kern="1200"/>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defPPr>
              <a:defRPr kern="1200"/>
            </a:defPPr>
          </a:lstStyle>
          <a:p>
            <a:fld id="{1D3EE5B7-680E-44FF-962F-3113FAB5030E}" type="datetimeFigureOut">
              <a:rPr lang="en-US" smtClean="0"/>
              <a:t>9/17/2022</a:t>
            </a:fld>
            <a:endParaRPr lang="en-US"/>
          </a:p>
        </p:txBody>
      </p:sp>
      <p:sp>
        <p:nvSpPr>
          <p:cNvPr id="5" name="Footer Placeholder 4"/>
          <p:cNvSpPr>
            <a:spLocks noGrp="1"/>
          </p:cNvSpPr>
          <p:nvPr>
            <p:ph type="ftr" sz="quarter" idx="11"/>
          </p:nvPr>
        </p:nvSpPr>
        <p:spPr/>
        <p:txBody>
          <a:bodyPr/>
          <a:lstStyle>
            <a:defPPr>
              <a:defRPr kern="1200"/>
            </a:defPPr>
          </a:lstStyle>
          <a:p>
            <a:endParaRPr lang="en-US"/>
          </a:p>
        </p:txBody>
      </p:sp>
      <p:sp>
        <p:nvSpPr>
          <p:cNvPr id="6" name="Slide Number Placeholder 5"/>
          <p:cNvSpPr>
            <a:spLocks noGrp="1"/>
          </p:cNvSpPr>
          <p:nvPr>
            <p:ph type="sldNum" sz="quarter" idx="12"/>
          </p:nvPr>
        </p:nvSpPr>
        <p:spPr/>
        <p:txBody>
          <a:bodyPr/>
          <a:lstStyle>
            <a:defPPr>
              <a:defRPr kern="1200"/>
            </a:defPPr>
          </a:lstStyle>
          <a:p>
            <a:fld id="{E7FB6C12-88B7-467E-AE43-45481E628990}" type="slidenum">
              <a:rPr lang="en-US" smtClean="0"/>
              <a:t>‹#›</a:t>
            </a:fld>
            <a:endParaRPr lang="en-US"/>
          </a:p>
        </p:txBody>
      </p:sp>
    </p:spTree>
    <p:extLst>
      <p:ext uri="{BB962C8B-B14F-4D97-AF65-F5344CB8AC3E}">
        <p14:creationId xmlns:p14="http://schemas.microsoft.com/office/powerpoint/2010/main" val="434872284"/>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kern="1200"/>
            </a:defPPr>
          </a:lstStyle>
          <a:p>
            <a:r>
              <a:rPr lang="en-US"/>
              <a:t>Click to edit Master title style</a:t>
            </a:r>
          </a:p>
        </p:txBody>
      </p:sp>
      <p:sp>
        <p:nvSpPr>
          <p:cNvPr id="3" name="Content Placeholder 2"/>
          <p:cNvSpPr>
            <a:spLocks noGrp="1"/>
          </p:cNvSpPr>
          <p:nvPr>
            <p:ph idx="1"/>
          </p:nvPr>
        </p:nvSpPr>
        <p:spPr/>
        <p:txBody>
          <a:bodyPr/>
          <a:lstStyle>
            <a:defPPr>
              <a:defRPr kern="1200"/>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defPPr>
              <a:defRPr kern="1200"/>
            </a:defPPr>
          </a:lstStyle>
          <a:p>
            <a:fld id="{1D3EE5B7-680E-44FF-962F-3113FAB5030E}" type="datetimeFigureOut">
              <a:rPr lang="en-US" smtClean="0"/>
              <a:t>9/17/2022</a:t>
            </a:fld>
            <a:endParaRPr lang="en-US"/>
          </a:p>
        </p:txBody>
      </p:sp>
      <p:sp>
        <p:nvSpPr>
          <p:cNvPr id="5" name="Footer Placeholder 4"/>
          <p:cNvSpPr>
            <a:spLocks noGrp="1"/>
          </p:cNvSpPr>
          <p:nvPr>
            <p:ph type="ftr" sz="quarter" idx="11"/>
          </p:nvPr>
        </p:nvSpPr>
        <p:spPr/>
        <p:txBody>
          <a:bodyPr/>
          <a:lstStyle>
            <a:defPPr>
              <a:defRPr kern="1200"/>
            </a:defPPr>
          </a:lstStyle>
          <a:p>
            <a:endParaRPr lang="en-US"/>
          </a:p>
        </p:txBody>
      </p:sp>
      <p:sp>
        <p:nvSpPr>
          <p:cNvPr id="6" name="Slide Number Placeholder 5"/>
          <p:cNvSpPr>
            <a:spLocks noGrp="1"/>
          </p:cNvSpPr>
          <p:nvPr>
            <p:ph type="sldNum" sz="quarter" idx="12"/>
          </p:nvPr>
        </p:nvSpPr>
        <p:spPr/>
        <p:txBody>
          <a:bodyPr/>
          <a:lstStyle>
            <a:defPPr>
              <a:defRPr kern="1200"/>
            </a:defPPr>
          </a:lstStyle>
          <a:p>
            <a:fld id="{E7FB6C12-88B7-467E-AE43-45481E628990}" type="slidenum">
              <a:rPr lang="en-US" smtClean="0"/>
              <a:t>‹#›</a:t>
            </a:fld>
            <a:endParaRPr lang="en-US"/>
          </a:p>
        </p:txBody>
      </p:sp>
    </p:spTree>
    <p:extLst>
      <p:ext uri="{BB962C8B-B14F-4D97-AF65-F5344CB8AC3E}">
        <p14:creationId xmlns:p14="http://schemas.microsoft.com/office/powerpoint/2010/main" val="2995312520"/>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467102" y="21153127"/>
            <a:ext cx="37307521" cy="6537960"/>
          </a:xfrm>
        </p:spPr>
        <p:txBody>
          <a:bodyPr anchor="t"/>
          <a:lstStyle>
            <a:defPPr>
              <a:defRPr kern="1200"/>
            </a:defPPr>
            <a:lvl1pPr algn="l">
              <a:defRPr sz="16500" b="1" cap="all"/>
            </a:lvl1pPr>
          </a:lstStyle>
          <a:p>
            <a:r>
              <a:rPr lang="en-US"/>
              <a:t>Click to edit Master title style</a:t>
            </a:r>
          </a:p>
        </p:txBody>
      </p:sp>
      <p:sp>
        <p:nvSpPr>
          <p:cNvPr id="3" name="Text Placeholder 2"/>
          <p:cNvSpPr>
            <a:spLocks noGrp="1"/>
          </p:cNvSpPr>
          <p:nvPr>
            <p:ph type="body" idx="1"/>
          </p:nvPr>
        </p:nvSpPr>
        <p:spPr>
          <a:xfrm>
            <a:off x="3467102" y="13952224"/>
            <a:ext cx="37307521" cy="7200897"/>
          </a:xfrm>
        </p:spPr>
        <p:txBody>
          <a:bodyPr anchor="b"/>
          <a:lstStyle>
            <a:defPPr>
              <a:defRPr kern="1200"/>
            </a:defPPr>
            <a:lvl1pPr marL="0" indent="0">
              <a:buNone/>
              <a:defRPr sz="8200">
                <a:solidFill>
                  <a:schemeClr val="tx1">
                    <a:tint val="75000"/>
                  </a:schemeClr>
                </a:solidFill>
              </a:defRPr>
            </a:lvl1pPr>
            <a:lvl2pPr marL="1880543" indent="0">
              <a:buNone/>
              <a:defRPr sz="7400">
                <a:solidFill>
                  <a:schemeClr val="tx1">
                    <a:tint val="75000"/>
                  </a:schemeClr>
                </a:solidFill>
              </a:defRPr>
            </a:lvl2pPr>
            <a:lvl3pPr marL="3761086" indent="0">
              <a:buNone/>
              <a:defRPr sz="6600">
                <a:solidFill>
                  <a:schemeClr val="tx1">
                    <a:tint val="75000"/>
                  </a:schemeClr>
                </a:solidFill>
              </a:defRPr>
            </a:lvl3pPr>
            <a:lvl4pPr marL="5641630" indent="0">
              <a:buNone/>
              <a:defRPr sz="5800">
                <a:solidFill>
                  <a:schemeClr val="tx1">
                    <a:tint val="75000"/>
                  </a:schemeClr>
                </a:solidFill>
              </a:defRPr>
            </a:lvl4pPr>
            <a:lvl5pPr marL="7522173" indent="0">
              <a:buNone/>
              <a:defRPr sz="5800">
                <a:solidFill>
                  <a:schemeClr val="tx1">
                    <a:tint val="75000"/>
                  </a:schemeClr>
                </a:solidFill>
              </a:defRPr>
            </a:lvl5pPr>
            <a:lvl6pPr marL="9402716" indent="0">
              <a:buNone/>
              <a:defRPr sz="5800">
                <a:solidFill>
                  <a:schemeClr val="tx1">
                    <a:tint val="75000"/>
                  </a:schemeClr>
                </a:solidFill>
              </a:defRPr>
            </a:lvl6pPr>
            <a:lvl7pPr marL="11283259" indent="0">
              <a:buNone/>
              <a:defRPr sz="5800">
                <a:solidFill>
                  <a:schemeClr val="tx1">
                    <a:tint val="75000"/>
                  </a:schemeClr>
                </a:solidFill>
              </a:defRPr>
            </a:lvl7pPr>
            <a:lvl8pPr marL="13163803" indent="0">
              <a:buNone/>
              <a:defRPr sz="5800">
                <a:solidFill>
                  <a:schemeClr val="tx1">
                    <a:tint val="75000"/>
                  </a:schemeClr>
                </a:solidFill>
              </a:defRPr>
            </a:lvl8pPr>
            <a:lvl9pPr marL="15044345" indent="0">
              <a:buNone/>
              <a:defRPr sz="58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defPPr>
              <a:defRPr kern="1200"/>
            </a:defPPr>
          </a:lstStyle>
          <a:p>
            <a:fld id="{1D3EE5B7-680E-44FF-962F-3113FAB5030E}" type="datetimeFigureOut">
              <a:rPr lang="en-US" smtClean="0"/>
              <a:t>9/17/2022</a:t>
            </a:fld>
            <a:endParaRPr lang="en-US"/>
          </a:p>
        </p:txBody>
      </p:sp>
      <p:sp>
        <p:nvSpPr>
          <p:cNvPr id="5" name="Footer Placeholder 4"/>
          <p:cNvSpPr>
            <a:spLocks noGrp="1"/>
          </p:cNvSpPr>
          <p:nvPr>
            <p:ph type="ftr" sz="quarter" idx="11"/>
          </p:nvPr>
        </p:nvSpPr>
        <p:spPr/>
        <p:txBody>
          <a:bodyPr/>
          <a:lstStyle>
            <a:defPPr>
              <a:defRPr kern="1200"/>
            </a:defPPr>
          </a:lstStyle>
          <a:p>
            <a:endParaRPr lang="en-US"/>
          </a:p>
        </p:txBody>
      </p:sp>
      <p:sp>
        <p:nvSpPr>
          <p:cNvPr id="6" name="Slide Number Placeholder 5"/>
          <p:cNvSpPr>
            <a:spLocks noGrp="1"/>
          </p:cNvSpPr>
          <p:nvPr>
            <p:ph type="sldNum" sz="quarter" idx="12"/>
          </p:nvPr>
        </p:nvSpPr>
        <p:spPr/>
        <p:txBody>
          <a:bodyPr/>
          <a:lstStyle>
            <a:defPPr>
              <a:defRPr kern="1200"/>
            </a:defPPr>
          </a:lstStyle>
          <a:p>
            <a:fld id="{E7FB6C12-88B7-467E-AE43-45481E628990}" type="slidenum">
              <a:rPr lang="en-US" smtClean="0"/>
              <a:t>‹#›</a:t>
            </a:fld>
            <a:endParaRPr lang="en-US"/>
          </a:p>
        </p:txBody>
      </p:sp>
    </p:spTree>
    <p:extLst>
      <p:ext uri="{BB962C8B-B14F-4D97-AF65-F5344CB8AC3E}">
        <p14:creationId xmlns:p14="http://schemas.microsoft.com/office/powerpoint/2010/main" val="2149840672"/>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kern="1200"/>
            </a:defPPr>
          </a:lstStyle>
          <a:p>
            <a:r>
              <a:rPr lang="en-US"/>
              <a:t>Click to edit Master title style</a:t>
            </a:r>
          </a:p>
        </p:txBody>
      </p:sp>
      <p:sp>
        <p:nvSpPr>
          <p:cNvPr id="3" name="Content Placeholder 2"/>
          <p:cNvSpPr>
            <a:spLocks noGrp="1"/>
          </p:cNvSpPr>
          <p:nvPr>
            <p:ph sz="half" idx="1"/>
          </p:nvPr>
        </p:nvSpPr>
        <p:spPr>
          <a:xfrm>
            <a:off x="2194560" y="7680962"/>
            <a:ext cx="19385280" cy="21724623"/>
          </a:xfrm>
        </p:spPr>
        <p:txBody>
          <a:bodyPr/>
          <a:lstStyle>
            <a:defPPr>
              <a:defRPr kern="1200"/>
            </a:defPPr>
            <a:lvl1pPr>
              <a:defRPr sz="11500"/>
            </a:lvl1pPr>
            <a:lvl2pPr>
              <a:defRPr sz="9900"/>
            </a:lvl2pPr>
            <a:lvl3pPr>
              <a:defRPr sz="8200"/>
            </a:lvl3pPr>
            <a:lvl4pPr>
              <a:defRPr sz="7400"/>
            </a:lvl4pPr>
            <a:lvl5pPr>
              <a:defRPr sz="7400"/>
            </a:lvl5pPr>
            <a:lvl6pPr>
              <a:defRPr sz="7400"/>
            </a:lvl6pPr>
            <a:lvl7pPr>
              <a:defRPr sz="7400"/>
            </a:lvl7pPr>
            <a:lvl8pPr>
              <a:defRPr sz="7400"/>
            </a:lvl8pPr>
            <a:lvl9pPr>
              <a:defRPr sz="7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22311361" y="7680962"/>
            <a:ext cx="19385280" cy="21724623"/>
          </a:xfrm>
        </p:spPr>
        <p:txBody>
          <a:bodyPr/>
          <a:lstStyle>
            <a:defPPr>
              <a:defRPr kern="1200"/>
            </a:defPPr>
            <a:lvl1pPr>
              <a:defRPr sz="11500"/>
            </a:lvl1pPr>
            <a:lvl2pPr>
              <a:defRPr sz="9900"/>
            </a:lvl2pPr>
            <a:lvl3pPr>
              <a:defRPr sz="8200"/>
            </a:lvl3pPr>
            <a:lvl4pPr>
              <a:defRPr sz="7400"/>
            </a:lvl4pPr>
            <a:lvl5pPr>
              <a:defRPr sz="7400"/>
            </a:lvl5pPr>
            <a:lvl6pPr>
              <a:defRPr sz="7400"/>
            </a:lvl6pPr>
            <a:lvl7pPr>
              <a:defRPr sz="7400"/>
            </a:lvl7pPr>
            <a:lvl8pPr>
              <a:defRPr sz="7400"/>
            </a:lvl8pPr>
            <a:lvl9pPr>
              <a:defRPr sz="7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defPPr>
              <a:defRPr kern="1200"/>
            </a:defPPr>
          </a:lstStyle>
          <a:p>
            <a:fld id="{1D3EE5B7-680E-44FF-962F-3113FAB5030E}" type="datetimeFigureOut">
              <a:rPr lang="en-US" smtClean="0"/>
              <a:t>9/17/2022</a:t>
            </a:fld>
            <a:endParaRPr lang="en-US"/>
          </a:p>
        </p:txBody>
      </p:sp>
      <p:sp>
        <p:nvSpPr>
          <p:cNvPr id="6" name="Footer Placeholder 5"/>
          <p:cNvSpPr>
            <a:spLocks noGrp="1"/>
          </p:cNvSpPr>
          <p:nvPr>
            <p:ph type="ftr" sz="quarter" idx="11"/>
          </p:nvPr>
        </p:nvSpPr>
        <p:spPr/>
        <p:txBody>
          <a:bodyPr/>
          <a:lstStyle>
            <a:defPPr>
              <a:defRPr kern="1200"/>
            </a:defPPr>
          </a:lstStyle>
          <a:p>
            <a:endParaRPr lang="en-US"/>
          </a:p>
        </p:txBody>
      </p:sp>
      <p:sp>
        <p:nvSpPr>
          <p:cNvPr id="7" name="Slide Number Placeholder 6"/>
          <p:cNvSpPr>
            <a:spLocks noGrp="1"/>
          </p:cNvSpPr>
          <p:nvPr>
            <p:ph type="sldNum" sz="quarter" idx="12"/>
          </p:nvPr>
        </p:nvSpPr>
        <p:spPr/>
        <p:txBody>
          <a:bodyPr/>
          <a:lstStyle>
            <a:defPPr>
              <a:defRPr kern="1200"/>
            </a:defPPr>
          </a:lstStyle>
          <a:p>
            <a:fld id="{E7FB6C12-88B7-467E-AE43-45481E628990}" type="slidenum">
              <a:rPr lang="en-US" smtClean="0"/>
              <a:t>‹#›</a:t>
            </a:fld>
            <a:endParaRPr lang="en-US"/>
          </a:p>
        </p:txBody>
      </p:sp>
    </p:spTree>
    <p:extLst>
      <p:ext uri="{BB962C8B-B14F-4D97-AF65-F5344CB8AC3E}">
        <p14:creationId xmlns:p14="http://schemas.microsoft.com/office/powerpoint/2010/main" val="2558327797"/>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kern="1200"/>
            </a:defPPr>
            <a:lvl1pPr>
              <a:defRPr/>
            </a:lvl1pPr>
          </a:lstStyle>
          <a:p>
            <a:r>
              <a:rPr lang="en-US"/>
              <a:t>Click to edit Master title style</a:t>
            </a:r>
          </a:p>
        </p:txBody>
      </p:sp>
      <p:sp>
        <p:nvSpPr>
          <p:cNvPr id="3" name="Text Placeholder 2"/>
          <p:cNvSpPr>
            <a:spLocks noGrp="1"/>
          </p:cNvSpPr>
          <p:nvPr>
            <p:ph type="body" idx="1"/>
          </p:nvPr>
        </p:nvSpPr>
        <p:spPr>
          <a:xfrm>
            <a:off x="2194560" y="7368543"/>
            <a:ext cx="19392902" cy="3070857"/>
          </a:xfrm>
        </p:spPr>
        <p:txBody>
          <a:bodyPr anchor="b"/>
          <a:lstStyle>
            <a:defPPr>
              <a:defRPr kern="1200"/>
            </a:defPPr>
            <a:lvl1pPr marL="0" indent="0">
              <a:buNone/>
              <a:defRPr sz="9900" b="1"/>
            </a:lvl1pPr>
            <a:lvl2pPr marL="1880543" indent="0">
              <a:buNone/>
              <a:defRPr sz="8200" b="1"/>
            </a:lvl2pPr>
            <a:lvl3pPr marL="3761086" indent="0">
              <a:buNone/>
              <a:defRPr sz="7400" b="1"/>
            </a:lvl3pPr>
            <a:lvl4pPr marL="5641630" indent="0">
              <a:buNone/>
              <a:defRPr sz="6600" b="1"/>
            </a:lvl4pPr>
            <a:lvl5pPr marL="7522173" indent="0">
              <a:buNone/>
              <a:defRPr sz="6600" b="1"/>
            </a:lvl5pPr>
            <a:lvl6pPr marL="9402716" indent="0">
              <a:buNone/>
              <a:defRPr sz="6600" b="1"/>
            </a:lvl6pPr>
            <a:lvl7pPr marL="11283259" indent="0">
              <a:buNone/>
              <a:defRPr sz="6600" b="1"/>
            </a:lvl7pPr>
            <a:lvl8pPr marL="13163803" indent="0">
              <a:buNone/>
              <a:defRPr sz="6600" b="1"/>
            </a:lvl8pPr>
            <a:lvl9pPr marL="15044345" indent="0">
              <a:buNone/>
              <a:defRPr sz="6600" b="1"/>
            </a:lvl9pPr>
          </a:lstStyle>
          <a:p>
            <a:pPr lvl="0"/>
            <a:r>
              <a:rPr lang="en-US"/>
              <a:t>Click to edit Master text styles</a:t>
            </a:r>
          </a:p>
        </p:txBody>
      </p:sp>
      <p:sp>
        <p:nvSpPr>
          <p:cNvPr id="4" name="Content Placeholder 3"/>
          <p:cNvSpPr>
            <a:spLocks noGrp="1"/>
          </p:cNvSpPr>
          <p:nvPr>
            <p:ph sz="half" idx="2"/>
          </p:nvPr>
        </p:nvSpPr>
        <p:spPr>
          <a:xfrm>
            <a:off x="2194560" y="10439400"/>
            <a:ext cx="19392902" cy="18966183"/>
          </a:xfrm>
        </p:spPr>
        <p:txBody>
          <a:bodyPr/>
          <a:lstStyle>
            <a:defPPr>
              <a:defRPr kern="1200"/>
            </a:defPPr>
            <a:lvl1pPr>
              <a:defRPr sz="9900"/>
            </a:lvl1pPr>
            <a:lvl2pPr>
              <a:defRPr sz="8200"/>
            </a:lvl2pPr>
            <a:lvl3pPr>
              <a:defRPr sz="7400"/>
            </a:lvl3pPr>
            <a:lvl4pPr>
              <a:defRPr sz="6600"/>
            </a:lvl4pPr>
            <a:lvl5pPr>
              <a:defRPr sz="6600"/>
            </a:lvl5pPr>
            <a:lvl6pPr>
              <a:defRPr sz="6600"/>
            </a:lvl6pPr>
            <a:lvl7pPr>
              <a:defRPr sz="6600"/>
            </a:lvl7pPr>
            <a:lvl8pPr>
              <a:defRPr sz="6600"/>
            </a:lvl8pPr>
            <a:lvl9pPr>
              <a:defRPr sz="6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22296121" y="7368543"/>
            <a:ext cx="19400520" cy="3070857"/>
          </a:xfrm>
        </p:spPr>
        <p:txBody>
          <a:bodyPr anchor="b"/>
          <a:lstStyle>
            <a:defPPr>
              <a:defRPr kern="1200"/>
            </a:defPPr>
            <a:lvl1pPr marL="0" indent="0">
              <a:buNone/>
              <a:defRPr sz="9900" b="1"/>
            </a:lvl1pPr>
            <a:lvl2pPr marL="1880543" indent="0">
              <a:buNone/>
              <a:defRPr sz="8200" b="1"/>
            </a:lvl2pPr>
            <a:lvl3pPr marL="3761086" indent="0">
              <a:buNone/>
              <a:defRPr sz="7400" b="1"/>
            </a:lvl3pPr>
            <a:lvl4pPr marL="5641630" indent="0">
              <a:buNone/>
              <a:defRPr sz="6600" b="1"/>
            </a:lvl4pPr>
            <a:lvl5pPr marL="7522173" indent="0">
              <a:buNone/>
              <a:defRPr sz="6600" b="1"/>
            </a:lvl5pPr>
            <a:lvl6pPr marL="9402716" indent="0">
              <a:buNone/>
              <a:defRPr sz="6600" b="1"/>
            </a:lvl6pPr>
            <a:lvl7pPr marL="11283259" indent="0">
              <a:buNone/>
              <a:defRPr sz="6600" b="1"/>
            </a:lvl7pPr>
            <a:lvl8pPr marL="13163803" indent="0">
              <a:buNone/>
              <a:defRPr sz="6600" b="1"/>
            </a:lvl8pPr>
            <a:lvl9pPr marL="15044345" indent="0">
              <a:buNone/>
              <a:defRPr sz="6600" b="1"/>
            </a:lvl9pPr>
          </a:lstStyle>
          <a:p>
            <a:pPr lvl="0"/>
            <a:r>
              <a:rPr lang="en-US"/>
              <a:t>Click to edit Master text styles</a:t>
            </a:r>
          </a:p>
        </p:txBody>
      </p:sp>
      <p:sp>
        <p:nvSpPr>
          <p:cNvPr id="6" name="Content Placeholder 5"/>
          <p:cNvSpPr>
            <a:spLocks noGrp="1"/>
          </p:cNvSpPr>
          <p:nvPr>
            <p:ph sz="quarter" idx="4"/>
          </p:nvPr>
        </p:nvSpPr>
        <p:spPr>
          <a:xfrm>
            <a:off x="22296121" y="10439400"/>
            <a:ext cx="19400520" cy="18966183"/>
          </a:xfrm>
        </p:spPr>
        <p:txBody>
          <a:bodyPr/>
          <a:lstStyle>
            <a:defPPr>
              <a:defRPr kern="1200"/>
            </a:defPPr>
            <a:lvl1pPr>
              <a:defRPr sz="9900"/>
            </a:lvl1pPr>
            <a:lvl2pPr>
              <a:defRPr sz="8200"/>
            </a:lvl2pPr>
            <a:lvl3pPr>
              <a:defRPr sz="7400"/>
            </a:lvl3pPr>
            <a:lvl4pPr>
              <a:defRPr sz="6600"/>
            </a:lvl4pPr>
            <a:lvl5pPr>
              <a:defRPr sz="6600"/>
            </a:lvl5pPr>
            <a:lvl6pPr>
              <a:defRPr sz="6600"/>
            </a:lvl6pPr>
            <a:lvl7pPr>
              <a:defRPr sz="6600"/>
            </a:lvl7pPr>
            <a:lvl8pPr>
              <a:defRPr sz="6600"/>
            </a:lvl8pPr>
            <a:lvl9pPr>
              <a:defRPr sz="6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defPPr>
              <a:defRPr kern="1200"/>
            </a:defPPr>
          </a:lstStyle>
          <a:p>
            <a:fld id="{1D3EE5B7-680E-44FF-962F-3113FAB5030E}" type="datetimeFigureOut">
              <a:rPr lang="en-US" smtClean="0"/>
              <a:t>9/17/2022</a:t>
            </a:fld>
            <a:endParaRPr lang="en-US"/>
          </a:p>
        </p:txBody>
      </p:sp>
      <p:sp>
        <p:nvSpPr>
          <p:cNvPr id="8" name="Footer Placeholder 7"/>
          <p:cNvSpPr>
            <a:spLocks noGrp="1"/>
          </p:cNvSpPr>
          <p:nvPr>
            <p:ph type="ftr" sz="quarter" idx="11"/>
          </p:nvPr>
        </p:nvSpPr>
        <p:spPr/>
        <p:txBody>
          <a:bodyPr/>
          <a:lstStyle>
            <a:defPPr>
              <a:defRPr kern="1200"/>
            </a:defPPr>
          </a:lstStyle>
          <a:p>
            <a:endParaRPr lang="en-US"/>
          </a:p>
        </p:txBody>
      </p:sp>
      <p:sp>
        <p:nvSpPr>
          <p:cNvPr id="9" name="Slide Number Placeholder 8"/>
          <p:cNvSpPr>
            <a:spLocks noGrp="1"/>
          </p:cNvSpPr>
          <p:nvPr>
            <p:ph type="sldNum" sz="quarter" idx="12"/>
          </p:nvPr>
        </p:nvSpPr>
        <p:spPr/>
        <p:txBody>
          <a:bodyPr/>
          <a:lstStyle>
            <a:defPPr>
              <a:defRPr kern="1200"/>
            </a:defPPr>
          </a:lstStyle>
          <a:p>
            <a:fld id="{E7FB6C12-88B7-467E-AE43-45481E628990}" type="slidenum">
              <a:rPr lang="en-US" smtClean="0"/>
              <a:t>‹#›</a:t>
            </a:fld>
            <a:endParaRPr lang="en-US"/>
          </a:p>
        </p:txBody>
      </p:sp>
    </p:spTree>
    <p:extLst>
      <p:ext uri="{BB962C8B-B14F-4D97-AF65-F5344CB8AC3E}">
        <p14:creationId xmlns:p14="http://schemas.microsoft.com/office/powerpoint/2010/main" val="2134033029"/>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kern="1200"/>
            </a:defPPr>
          </a:lstStyle>
          <a:p>
            <a:r>
              <a:rPr lang="en-US"/>
              <a:t>Click to edit Master title style</a:t>
            </a:r>
          </a:p>
        </p:txBody>
      </p:sp>
      <p:sp>
        <p:nvSpPr>
          <p:cNvPr id="3" name="Date Placeholder 2"/>
          <p:cNvSpPr>
            <a:spLocks noGrp="1"/>
          </p:cNvSpPr>
          <p:nvPr>
            <p:ph type="dt" sz="half" idx="10"/>
          </p:nvPr>
        </p:nvSpPr>
        <p:spPr/>
        <p:txBody>
          <a:bodyPr/>
          <a:lstStyle>
            <a:defPPr>
              <a:defRPr kern="1200"/>
            </a:defPPr>
          </a:lstStyle>
          <a:p>
            <a:fld id="{1D3EE5B7-680E-44FF-962F-3113FAB5030E}" type="datetimeFigureOut">
              <a:rPr lang="en-US" smtClean="0"/>
              <a:t>9/17/2022</a:t>
            </a:fld>
            <a:endParaRPr lang="en-US"/>
          </a:p>
        </p:txBody>
      </p:sp>
      <p:sp>
        <p:nvSpPr>
          <p:cNvPr id="4" name="Footer Placeholder 3"/>
          <p:cNvSpPr>
            <a:spLocks noGrp="1"/>
          </p:cNvSpPr>
          <p:nvPr>
            <p:ph type="ftr" sz="quarter" idx="11"/>
          </p:nvPr>
        </p:nvSpPr>
        <p:spPr/>
        <p:txBody>
          <a:bodyPr/>
          <a:lstStyle>
            <a:defPPr>
              <a:defRPr kern="1200"/>
            </a:defPPr>
          </a:lstStyle>
          <a:p>
            <a:endParaRPr lang="en-US"/>
          </a:p>
        </p:txBody>
      </p:sp>
      <p:sp>
        <p:nvSpPr>
          <p:cNvPr id="5" name="Slide Number Placeholder 4"/>
          <p:cNvSpPr>
            <a:spLocks noGrp="1"/>
          </p:cNvSpPr>
          <p:nvPr>
            <p:ph type="sldNum" sz="quarter" idx="12"/>
          </p:nvPr>
        </p:nvSpPr>
        <p:spPr/>
        <p:txBody>
          <a:bodyPr/>
          <a:lstStyle>
            <a:defPPr>
              <a:defRPr kern="1200"/>
            </a:defPPr>
          </a:lstStyle>
          <a:p>
            <a:fld id="{E7FB6C12-88B7-467E-AE43-45481E628990}" type="slidenum">
              <a:rPr lang="en-US" smtClean="0"/>
              <a:t>‹#›</a:t>
            </a:fld>
            <a:endParaRPr lang="en-US"/>
          </a:p>
        </p:txBody>
      </p:sp>
    </p:spTree>
    <p:extLst>
      <p:ext uri="{BB962C8B-B14F-4D97-AF65-F5344CB8AC3E}">
        <p14:creationId xmlns:p14="http://schemas.microsoft.com/office/powerpoint/2010/main" val="3335114502"/>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defPPr>
              <a:defRPr kern="1200"/>
            </a:defPPr>
          </a:lstStyle>
          <a:p>
            <a:fld id="{1D3EE5B7-680E-44FF-962F-3113FAB5030E}" type="datetimeFigureOut">
              <a:rPr lang="en-US" smtClean="0"/>
              <a:t>9/17/2022</a:t>
            </a:fld>
            <a:endParaRPr lang="en-US"/>
          </a:p>
        </p:txBody>
      </p:sp>
      <p:sp>
        <p:nvSpPr>
          <p:cNvPr id="3" name="Footer Placeholder 2"/>
          <p:cNvSpPr>
            <a:spLocks noGrp="1"/>
          </p:cNvSpPr>
          <p:nvPr>
            <p:ph type="ftr" sz="quarter" idx="11"/>
          </p:nvPr>
        </p:nvSpPr>
        <p:spPr/>
        <p:txBody>
          <a:bodyPr/>
          <a:lstStyle>
            <a:defPPr>
              <a:defRPr kern="1200"/>
            </a:defPPr>
          </a:lstStyle>
          <a:p>
            <a:endParaRPr lang="en-US"/>
          </a:p>
        </p:txBody>
      </p:sp>
      <p:sp>
        <p:nvSpPr>
          <p:cNvPr id="4" name="Slide Number Placeholder 3"/>
          <p:cNvSpPr>
            <a:spLocks noGrp="1"/>
          </p:cNvSpPr>
          <p:nvPr>
            <p:ph type="sldNum" sz="quarter" idx="12"/>
          </p:nvPr>
        </p:nvSpPr>
        <p:spPr/>
        <p:txBody>
          <a:bodyPr/>
          <a:lstStyle>
            <a:defPPr>
              <a:defRPr kern="1200"/>
            </a:defPPr>
          </a:lstStyle>
          <a:p>
            <a:fld id="{E7FB6C12-88B7-467E-AE43-45481E628990}" type="slidenum">
              <a:rPr lang="en-US" smtClean="0"/>
              <a:t>‹#›</a:t>
            </a:fld>
            <a:endParaRPr lang="en-US"/>
          </a:p>
        </p:txBody>
      </p:sp>
    </p:spTree>
    <p:extLst>
      <p:ext uri="{BB962C8B-B14F-4D97-AF65-F5344CB8AC3E}">
        <p14:creationId xmlns:p14="http://schemas.microsoft.com/office/powerpoint/2010/main" val="3984814781"/>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94567" y="1310640"/>
            <a:ext cx="14439902" cy="5577840"/>
          </a:xfrm>
        </p:spPr>
        <p:txBody>
          <a:bodyPr anchor="b"/>
          <a:lstStyle>
            <a:defPPr>
              <a:defRPr kern="1200"/>
            </a:defPPr>
            <a:lvl1pPr algn="l">
              <a:defRPr sz="8200" b="1"/>
            </a:lvl1pPr>
          </a:lstStyle>
          <a:p>
            <a:r>
              <a:rPr lang="en-US"/>
              <a:t>Click to edit Master title style</a:t>
            </a:r>
          </a:p>
        </p:txBody>
      </p:sp>
      <p:sp>
        <p:nvSpPr>
          <p:cNvPr id="3" name="Content Placeholder 2"/>
          <p:cNvSpPr>
            <a:spLocks noGrp="1"/>
          </p:cNvSpPr>
          <p:nvPr>
            <p:ph idx="1"/>
          </p:nvPr>
        </p:nvSpPr>
        <p:spPr>
          <a:xfrm>
            <a:off x="17160239" y="1310641"/>
            <a:ext cx="24536400" cy="28094942"/>
          </a:xfrm>
        </p:spPr>
        <p:txBody>
          <a:bodyPr/>
          <a:lstStyle>
            <a:defPPr>
              <a:defRPr kern="1200"/>
            </a:defPPr>
            <a:lvl1pPr>
              <a:defRPr sz="13200"/>
            </a:lvl1pPr>
            <a:lvl2pPr>
              <a:defRPr sz="11500"/>
            </a:lvl2pPr>
            <a:lvl3pPr>
              <a:defRPr sz="9900"/>
            </a:lvl3pPr>
            <a:lvl4pPr>
              <a:defRPr sz="8200"/>
            </a:lvl4pPr>
            <a:lvl5pPr>
              <a:defRPr sz="8200"/>
            </a:lvl5pPr>
            <a:lvl6pPr>
              <a:defRPr sz="8200"/>
            </a:lvl6pPr>
            <a:lvl7pPr>
              <a:defRPr sz="8200"/>
            </a:lvl7pPr>
            <a:lvl8pPr>
              <a:defRPr sz="8200"/>
            </a:lvl8pPr>
            <a:lvl9pPr>
              <a:defRPr sz="8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2194567" y="6888481"/>
            <a:ext cx="14439902" cy="22517103"/>
          </a:xfrm>
        </p:spPr>
        <p:txBody>
          <a:bodyPr/>
          <a:lstStyle>
            <a:defPPr>
              <a:defRPr kern="1200"/>
            </a:defPPr>
            <a:lvl1pPr marL="0" indent="0">
              <a:buNone/>
              <a:defRPr sz="5800"/>
            </a:lvl1pPr>
            <a:lvl2pPr marL="1880543" indent="0">
              <a:buNone/>
              <a:defRPr sz="4900"/>
            </a:lvl2pPr>
            <a:lvl3pPr marL="3761086" indent="0">
              <a:buNone/>
              <a:defRPr sz="4100"/>
            </a:lvl3pPr>
            <a:lvl4pPr marL="5641630" indent="0">
              <a:buNone/>
              <a:defRPr sz="3700"/>
            </a:lvl4pPr>
            <a:lvl5pPr marL="7522173" indent="0">
              <a:buNone/>
              <a:defRPr sz="3700"/>
            </a:lvl5pPr>
            <a:lvl6pPr marL="9402716" indent="0">
              <a:buNone/>
              <a:defRPr sz="3700"/>
            </a:lvl6pPr>
            <a:lvl7pPr marL="11283259" indent="0">
              <a:buNone/>
              <a:defRPr sz="3700"/>
            </a:lvl7pPr>
            <a:lvl8pPr marL="13163803" indent="0">
              <a:buNone/>
              <a:defRPr sz="3700"/>
            </a:lvl8pPr>
            <a:lvl9pPr marL="15044345" indent="0">
              <a:buNone/>
              <a:defRPr sz="3700"/>
            </a:lvl9pPr>
          </a:lstStyle>
          <a:p>
            <a:pPr lvl="0"/>
            <a:r>
              <a:rPr lang="en-US"/>
              <a:t>Click to edit Master text styles</a:t>
            </a:r>
          </a:p>
        </p:txBody>
      </p:sp>
      <p:sp>
        <p:nvSpPr>
          <p:cNvPr id="5" name="Date Placeholder 4"/>
          <p:cNvSpPr>
            <a:spLocks noGrp="1"/>
          </p:cNvSpPr>
          <p:nvPr>
            <p:ph type="dt" sz="half" idx="10"/>
          </p:nvPr>
        </p:nvSpPr>
        <p:spPr/>
        <p:txBody>
          <a:bodyPr/>
          <a:lstStyle>
            <a:defPPr>
              <a:defRPr kern="1200"/>
            </a:defPPr>
          </a:lstStyle>
          <a:p>
            <a:fld id="{1D3EE5B7-680E-44FF-962F-3113FAB5030E}" type="datetimeFigureOut">
              <a:rPr lang="en-US" smtClean="0"/>
              <a:t>9/17/2022</a:t>
            </a:fld>
            <a:endParaRPr lang="en-US"/>
          </a:p>
        </p:txBody>
      </p:sp>
      <p:sp>
        <p:nvSpPr>
          <p:cNvPr id="6" name="Footer Placeholder 5"/>
          <p:cNvSpPr>
            <a:spLocks noGrp="1"/>
          </p:cNvSpPr>
          <p:nvPr>
            <p:ph type="ftr" sz="quarter" idx="11"/>
          </p:nvPr>
        </p:nvSpPr>
        <p:spPr/>
        <p:txBody>
          <a:bodyPr/>
          <a:lstStyle>
            <a:defPPr>
              <a:defRPr kern="1200"/>
            </a:defPPr>
          </a:lstStyle>
          <a:p>
            <a:endParaRPr lang="en-US"/>
          </a:p>
        </p:txBody>
      </p:sp>
      <p:sp>
        <p:nvSpPr>
          <p:cNvPr id="7" name="Slide Number Placeholder 6"/>
          <p:cNvSpPr>
            <a:spLocks noGrp="1"/>
          </p:cNvSpPr>
          <p:nvPr>
            <p:ph type="sldNum" sz="quarter" idx="12"/>
          </p:nvPr>
        </p:nvSpPr>
        <p:spPr/>
        <p:txBody>
          <a:bodyPr/>
          <a:lstStyle>
            <a:defPPr>
              <a:defRPr kern="1200"/>
            </a:defPPr>
          </a:lstStyle>
          <a:p>
            <a:fld id="{E7FB6C12-88B7-467E-AE43-45481E628990}" type="slidenum">
              <a:rPr lang="en-US" smtClean="0"/>
              <a:t>‹#›</a:t>
            </a:fld>
            <a:endParaRPr lang="en-US"/>
          </a:p>
        </p:txBody>
      </p:sp>
    </p:spTree>
    <p:extLst>
      <p:ext uri="{BB962C8B-B14F-4D97-AF65-F5344CB8AC3E}">
        <p14:creationId xmlns:p14="http://schemas.microsoft.com/office/powerpoint/2010/main" val="2636449707"/>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02982" y="23042880"/>
            <a:ext cx="26334721" cy="2720343"/>
          </a:xfrm>
        </p:spPr>
        <p:txBody>
          <a:bodyPr anchor="b"/>
          <a:lstStyle>
            <a:defPPr>
              <a:defRPr kern="1200"/>
            </a:defPPr>
            <a:lvl1pPr algn="l">
              <a:defRPr sz="8200" b="1"/>
            </a:lvl1pPr>
          </a:lstStyle>
          <a:p>
            <a:r>
              <a:rPr lang="en-US"/>
              <a:t>Click to edit Master title style</a:t>
            </a:r>
          </a:p>
        </p:txBody>
      </p:sp>
      <p:sp>
        <p:nvSpPr>
          <p:cNvPr id="3" name="Picture Placeholder 2"/>
          <p:cNvSpPr>
            <a:spLocks noGrp="1"/>
          </p:cNvSpPr>
          <p:nvPr>
            <p:ph type="pic" idx="1"/>
          </p:nvPr>
        </p:nvSpPr>
        <p:spPr>
          <a:xfrm>
            <a:off x="8602982" y="2941320"/>
            <a:ext cx="26334721" cy="19751039"/>
          </a:xfrm>
        </p:spPr>
        <p:txBody>
          <a:bodyPr/>
          <a:lstStyle>
            <a:defPPr>
              <a:defRPr kern="1200"/>
            </a:defPPr>
            <a:lvl1pPr marL="0" indent="0">
              <a:buNone/>
              <a:defRPr sz="13200"/>
            </a:lvl1pPr>
            <a:lvl2pPr marL="1880543" indent="0">
              <a:buNone/>
              <a:defRPr sz="11500"/>
            </a:lvl2pPr>
            <a:lvl3pPr marL="3761086" indent="0">
              <a:buNone/>
              <a:defRPr sz="9900"/>
            </a:lvl3pPr>
            <a:lvl4pPr marL="5641630" indent="0">
              <a:buNone/>
              <a:defRPr sz="8200"/>
            </a:lvl4pPr>
            <a:lvl5pPr marL="7522173" indent="0">
              <a:buNone/>
              <a:defRPr sz="8200"/>
            </a:lvl5pPr>
            <a:lvl6pPr marL="9402716" indent="0">
              <a:buNone/>
              <a:defRPr sz="8200"/>
            </a:lvl6pPr>
            <a:lvl7pPr marL="11283259" indent="0">
              <a:buNone/>
              <a:defRPr sz="8200"/>
            </a:lvl7pPr>
            <a:lvl8pPr marL="13163803" indent="0">
              <a:buNone/>
              <a:defRPr sz="8200"/>
            </a:lvl8pPr>
            <a:lvl9pPr marL="15044345" indent="0">
              <a:buNone/>
              <a:defRPr sz="8200"/>
            </a:lvl9pPr>
          </a:lstStyle>
          <a:p>
            <a:endParaRPr lang="en-US"/>
          </a:p>
        </p:txBody>
      </p:sp>
      <p:sp>
        <p:nvSpPr>
          <p:cNvPr id="4" name="Text Placeholder 3"/>
          <p:cNvSpPr>
            <a:spLocks noGrp="1"/>
          </p:cNvSpPr>
          <p:nvPr>
            <p:ph type="body" sz="half" idx="2"/>
          </p:nvPr>
        </p:nvSpPr>
        <p:spPr>
          <a:xfrm>
            <a:off x="8602982" y="25763223"/>
            <a:ext cx="26334721" cy="3863337"/>
          </a:xfrm>
        </p:spPr>
        <p:txBody>
          <a:bodyPr/>
          <a:lstStyle>
            <a:defPPr>
              <a:defRPr kern="1200"/>
            </a:defPPr>
            <a:lvl1pPr marL="0" indent="0">
              <a:buNone/>
              <a:defRPr sz="5800"/>
            </a:lvl1pPr>
            <a:lvl2pPr marL="1880543" indent="0">
              <a:buNone/>
              <a:defRPr sz="4900"/>
            </a:lvl2pPr>
            <a:lvl3pPr marL="3761086" indent="0">
              <a:buNone/>
              <a:defRPr sz="4100"/>
            </a:lvl3pPr>
            <a:lvl4pPr marL="5641630" indent="0">
              <a:buNone/>
              <a:defRPr sz="3700"/>
            </a:lvl4pPr>
            <a:lvl5pPr marL="7522173" indent="0">
              <a:buNone/>
              <a:defRPr sz="3700"/>
            </a:lvl5pPr>
            <a:lvl6pPr marL="9402716" indent="0">
              <a:buNone/>
              <a:defRPr sz="3700"/>
            </a:lvl6pPr>
            <a:lvl7pPr marL="11283259" indent="0">
              <a:buNone/>
              <a:defRPr sz="3700"/>
            </a:lvl7pPr>
            <a:lvl8pPr marL="13163803" indent="0">
              <a:buNone/>
              <a:defRPr sz="3700"/>
            </a:lvl8pPr>
            <a:lvl9pPr marL="15044345" indent="0">
              <a:buNone/>
              <a:defRPr sz="3700"/>
            </a:lvl9pPr>
          </a:lstStyle>
          <a:p>
            <a:pPr lvl="0"/>
            <a:r>
              <a:rPr lang="en-US"/>
              <a:t>Click to edit Master text styles</a:t>
            </a:r>
          </a:p>
        </p:txBody>
      </p:sp>
      <p:sp>
        <p:nvSpPr>
          <p:cNvPr id="5" name="Date Placeholder 4"/>
          <p:cNvSpPr>
            <a:spLocks noGrp="1"/>
          </p:cNvSpPr>
          <p:nvPr>
            <p:ph type="dt" sz="half" idx="10"/>
          </p:nvPr>
        </p:nvSpPr>
        <p:spPr/>
        <p:txBody>
          <a:bodyPr/>
          <a:lstStyle>
            <a:defPPr>
              <a:defRPr kern="1200"/>
            </a:defPPr>
          </a:lstStyle>
          <a:p>
            <a:fld id="{1D3EE5B7-680E-44FF-962F-3113FAB5030E}" type="datetimeFigureOut">
              <a:rPr lang="en-US" smtClean="0"/>
              <a:t>9/17/2022</a:t>
            </a:fld>
            <a:endParaRPr lang="en-US"/>
          </a:p>
        </p:txBody>
      </p:sp>
      <p:sp>
        <p:nvSpPr>
          <p:cNvPr id="6" name="Footer Placeholder 5"/>
          <p:cNvSpPr>
            <a:spLocks noGrp="1"/>
          </p:cNvSpPr>
          <p:nvPr>
            <p:ph type="ftr" sz="quarter" idx="11"/>
          </p:nvPr>
        </p:nvSpPr>
        <p:spPr/>
        <p:txBody>
          <a:bodyPr/>
          <a:lstStyle>
            <a:defPPr>
              <a:defRPr kern="1200"/>
            </a:defPPr>
          </a:lstStyle>
          <a:p>
            <a:endParaRPr lang="en-US"/>
          </a:p>
        </p:txBody>
      </p:sp>
      <p:sp>
        <p:nvSpPr>
          <p:cNvPr id="7" name="Slide Number Placeholder 6"/>
          <p:cNvSpPr>
            <a:spLocks noGrp="1"/>
          </p:cNvSpPr>
          <p:nvPr>
            <p:ph type="sldNum" sz="quarter" idx="12"/>
          </p:nvPr>
        </p:nvSpPr>
        <p:spPr/>
        <p:txBody>
          <a:bodyPr/>
          <a:lstStyle>
            <a:defPPr>
              <a:defRPr kern="1200"/>
            </a:defPPr>
          </a:lstStyle>
          <a:p>
            <a:fld id="{E7FB6C12-88B7-467E-AE43-45481E628990}" type="slidenum">
              <a:rPr lang="en-US" smtClean="0"/>
              <a:t>‹#›</a:t>
            </a:fld>
            <a:endParaRPr lang="en-US"/>
          </a:p>
        </p:txBody>
      </p:sp>
    </p:spTree>
    <p:extLst>
      <p:ext uri="{BB962C8B-B14F-4D97-AF65-F5344CB8AC3E}">
        <p14:creationId xmlns:p14="http://schemas.microsoft.com/office/powerpoint/2010/main" val="1096626189"/>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194560" y="1318263"/>
            <a:ext cx="39502079" cy="5486400"/>
          </a:xfrm>
          <a:prstGeom prst="rect">
            <a:avLst/>
          </a:prstGeom>
        </p:spPr>
        <p:txBody>
          <a:bodyPr vert="horz" lIns="376108" tIns="188056" rIns="376108" bIns="188056" rtlCol="0" anchor="ctr">
            <a:normAutofit/>
          </a:bodyPr>
          <a:lstStyle>
            <a:defPPr>
              <a:defRPr kern="1200"/>
            </a:defPPr>
          </a:lstStyle>
          <a:p>
            <a:r>
              <a:rPr lang="en-US"/>
              <a:t>Click to edit Master title style</a:t>
            </a:r>
          </a:p>
        </p:txBody>
      </p:sp>
      <p:sp>
        <p:nvSpPr>
          <p:cNvPr id="3" name="Text Placeholder 2"/>
          <p:cNvSpPr>
            <a:spLocks noGrp="1"/>
          </p:cNvSpPr>
          <p:nvPr>
            <p:ph type="body" idx="1"/>
          </p:nvPr>
        </p:nvSpPr>
        <p:spPr>
          <a:xfrm>
            <a:off x="2194560" y="7680962"/>
            <a:ext cx="39502079" cy="21724623"/>
          </a:xfrm>
          <a:prstGeom prst="rect">
            <a:avLst/>
          </a:prstGeom>
        </p:spPr>
        <p:txBody>
          <a:bodyPr vert="horz" lIns="376108" tIns="188056" rIns="376108" bIns="188056" rtlCol="0">
            <a:normAutofit/>
          </a:bodyPr>
          <a:lstStyle>
            <a:defPPr>
              <a:defRPr kern="1200"/>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2194560" y="30510488"/>
            <a:ext cx="10241280" cy="1752600"/>
          </a:xfrm>
          <a:prstGeom prst="rect">
            <a:avLst/>
          </a:prstGeom>
        </p:spPr>
        <p:txBody>
          <a:bodyPr vert="horz" lIns="376108" tIns="188056" rIns="376108" bIns="188056" rtlCol="0" anchor="ctr"/>
          <a:lstStyle>
            <a:defPPr>
              <a:defRPr kern="1200"/>
            </a:defPPr>
            <a:lvl1pPr algn="l">
              <a:defRPr sz="4900">
                <a:solidFill>
                  <a:schemeClr val="tx1">
                    <a:tint val="75000"/>
                  </a:schemeClr>
                </a:solidFill>
              </a:defRPr>
            </a:lvl1pPr>
          </a:lstStyle>
          <a:p>
            <a:fld id="{1D3EE5B7-680E-44FF-962F-3113FAB5030E}" type="datetimeFigureOut">
              <a:rPr lang="en-US" smtClean="0"/>
              <a:t>9/17/2022</a:t>
            </a:fld>
            <a:endParaRPr lang="en-US"/>
          </a:p>
        </p:txBody>
      </p:sp>
      <p:sp>
        <p:nvSpPr>
          <p:cNvPr id="5" name="Footer Placeholder 4"/>
          <p:cNvSpPr>
            <a:spLocks noGrp="1"/>
          </p:cNvSpPr>
          <p:nvPr>
            <p:ph type="ftr" sz="quarter" idx="3"/>
          </p:nvPr>
        </p:nvSpPr>
        <p:spPr>
          <a:xfrm>
            <a:off x="14996161" y="30510488"/>
            <a:ext cx="13898880" cy="1752600"/>
          </a:xfrm>
          <a:prstGeom prst="rect">
            <a:avLst/>
          </a:prstGeom>
        </p:spPr>
        <p:txBody>
          <a:bodyPr vert="horz" lIns="376108" tIns="188056" rIns="376108" bIns="188056" rtlCol="0" anchor="ctr"/>
          <a:lstStyle>
            <a:defPPr>
              <a:defRPr kern="1200"/>
            </a:defPPr>
            <a:lvl1pPr algn="ctr">
              <a:defRPr sz="4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1455361" y="30510488"/>
            <a:ext cx="10241280" cy="1752600"/>
          </a:xfrm>
          <a:prstGeom prst="rect">
            <a:avLst/>
          </a:prstGeom>
        </p:spPr>
        <p:txBody>
          <a:bodyPr vert="horz" lIns="376108" tIns="188056" rIns="376108" bIns="188056" rtlCol="0" anchor="ctr"/>
          <a:lstStyle>
            <a:defPPr>
              <a:defRPr kern="1200"/>
            </a:defPPr>
            <a:lvl1pPr algn="r">
              <a:defRPr sz="4900">
                <a:solidFill>
                  <a:schemeClr val="tx1">
                    <a:tint val="75000"/>
                  </a:schemeClr>
                </a:solidFill>
              </a:defRPr>
            </a:lvl1pPr>
          </a:lstStyle>
          <a:p>
            <a:fld id="{E7FB6C12-88B7-467E-AE43-45481E628990}" type="slidenum">
              <a:rPr lang="en-US" smtClean="0"/>
              <a:t>‹#›</a:t>
            </a:fld>
            <a:endParaRPr lang="en-US"/>
          </a:p>
        </p:txBody>
      </p:sp>
      <p:pic>
        <p:nvPicPr>
          <p:cNvPr id="7" name="New picture"/>
          <p:cNvPicPr/>
          <p:nvPr/>
        </p:nvPicPr>
        <p:blipFill>
          <a:blip r:embed="rId13"/>
          <a:stretch>
            <a:fillRect/>
          </a:stretch>
        </p:blipFill>
        <p:spPr>
          <a:xfrm rot="16200000">
            <a:off x="-11074400" y="16459200"/>
            <a:ext cx="14274800" cy="3937000"/>
          </a:xfrm>
          <a:prstGeom prst="rect">
            <a:avLst/>
          </a:prstGeom>
        </p:spPr>
      </p:pic>
      <p:pic>
        <p:nvPicPr>
          <p:cNvPr id="8" name="New picture"/>
          <p:cNvPicPr/>
          <p:nvPr/>
        </p:nvPicPr>
        <p:blipFill>
          <a:blip r:embed="rId13"/>
          <a:stretch>
            <a:fillRect/>
          </a:stretch>
        </p:blipFill>
        <p:spPr>
          <a:xfrm rot="5400000">
            <a:off x="40690800" y="16459200"/>
            <a:ext cx="14274800" cy="3937000"/>
          </a:xfrm>
          <a:prstGeom prst="rect">
            <a:avLst/>
          </a:prstGeom>
        </p:spPr>
      </p:pic>
      <p:pic>
        <p:nvPicPr>
          <p:cNvPr id="9" name="New picture"/>
          <p:cNvPicPr/>
          <p:nvPr/>
        </p:nvPicPr>
        <p:blipFill>
          <a:blip r:embed="rId14"/>
          <a:stretch>
            <a:fillRect/>
          </a:stretch>
        </p:blipFill>
        <p:spPr>
          <a:xfrm>
            <a:off x="6953250" y="33426400"/>
            <a:ext cx="29984700" cy="1460500"/>
          </a:xfrm>
          <a:prstGeom prst="rect">
            <a:avLst/>
          </a:prstGeom>
        </p:spPr>
      </p:pic>
      <p:sp>
        <p:nvSpPr>
          <p:cNvPr id="10" name="New shape"/>
          <p:cNvSpPr/>
          <p:nvPr/>
        </p:nvSpPr>
        <p:spPr>
          <a:xfrm>
            <a:off x="6953250" y="33997900"/>
            <a:ext cx="21945600" cy="127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sz="4600">
                <a:solidFill>
                  <a:srgbClr val="808080"/>
                </a:solidFill>
              </a:rPr>
              <a:t>Template ID: hypotheticalocean  Size: 48x36</a:t>
            </a:r>
          </a:p>
        </p:txBody>
      </p:sp>
    </p:spTree>
    <p:extLst>
      <p:ext uri="{BB962C8B-B14F-4D97-AF65-F5344CB8AC3E}">
        <p14:creationId xmlns:p14="http://schemas.microsoft.com/office/powerpoint/2010/main" val="2659232896"/>
      </p:ext>
    </p:extLst>
  </p:cSld>
  <p:clrMap bg1="lt1" tx1="dk1" bg2="lt2" tx2="dk2" accent1="accent1" accent2="accent2" accent3="accent3" accent4="accent4" accent5="accent5" accent6="accent6" hlink="hlink" folHlink="folHlink"/>
  <p:sldLayoutIdLst>
    <p:sldLayoutId id="2147484261" r:id="rId1"/>
    <p:sldLayoutId id="2147484262" r:id="rId2"/>
    <p:sldLayoutId id="2147484263" r:id="rId3"/>
    <p:sldLayoutId id="2147484264" r:id="rId4"/>
    <p:sldLayoutId id="2147484265" r:id="rId5"/>
    <p:sldLayoutId id="2147484266" r:id="rId6"/>
    <p:sldLayoutId id="2147484267" r:id="rId7"/>
    <p:sldLayoutId id="2147484268" r:id="rId8"/>
    <p:sldLayoutId id="2147484269" r:id="rId9"/>
    <p:sldLayoutId id="2147484270" r:id="rId10"/>
    <p:sldLayoutId id="2147484271" r:id="rId11"/>
  </p:sldLayoutIdLst>
  <p:transition/>
  <p:txStyles>
    <p:titleStyle>
      <a:defPPr>
        <a:defRPr kern="1200"/>
      </a:defPPr>
      <a:lvl1pPr algn="ctr" defTabSz="3761086" rtl="0" eaLnBrk="1" latinLnBrk="0" hangingPunct="1">
        <a:spcBef>
          <a:spcPct val="0"/>
        </a:spcBef>
        <a:buNone/>
        <a:defRPr sz="18100" kern="1200">
          <a:solidFill>
            <a:schemeClr val="tx1"/>
          </a:solidFill>
          <a:latin typeface="+mj-lt"/>
          <a:ea typeface="+mj-ea"/>
          <a:cs typeface="+mj-cs"/>
        </a:defRPr>
      </a:lvl1pPr>
    </p:titleStyle>
    <p:bodyStyle>
      <a:defPPr>
        <a:defRPr kern="1200"/>
      </a:defPPr>
      <a:lvl1pPr marL="1410405" indent="-1410405" algn="l" defTabSz="3761086" rtl="0" eaLnBrk="1" latinLnBrk="0" hangingPunct="1">
        <a:spcBef>
          <a:spcPct val="20000"/>
        </a:spcBef>
        <a:buFont typeface="Arial" pitchFamily="34" charset="0"/>
        <a:buChar char="•"/>
        <a:defRPr sz="13200" kern="1200">
          <a:solidFill>
            <a:schemeClr val="tx1"/>
          </a:solidFill>
          <a:latin typeface="+mn-lt"/>
          <a:ea typeface="+mn-ea"/>
          <a:cs typeface="+mn-cs"/>
        </a:defRPr>
      </a:lvl1pPr>
      <a:lvl2pPr marL="3055884" indent="-1175341" algn="l" defTabSz="3761086" rtl="0" eaLnBrk="1" latinLnBrk="0" hangingPunct="1">
        <a:spcBef>
          <a:spcPct val="20000"/>
        </a:spcBef>
        <a:buFont typeface="Arial" pitchFamily="34" charset="0"/>
        <a:buChar char="–"/>
        <a:defRPr sz="11500" kern="1200">
          <a:solidFill>
            <a:schemeClr val="tx1"/>
          </a:solidFill>
          <a:latin typeface="+mn-lt"/>
          <a:ea typeface="+mn-ea"/>
          <a:cs typeface="+mn-cs"/>
        </a:defRPr>
      </a:lvl2pPr>
      <a:lvl3pPr marL="4701358" indent="-940272" algn="l" defTabSz="3761086" rtl="0" eaLnBrk="1" latinLnBrk="0" hangingPunct="1">
        <a:spcBef>
          <a:spcPct val="20000"/>
        </a:spcBef>
        <a:buFont typeface="Arial" pitchFamily="34" charset="0"/>
        <a:buChar char="•"/>
        <a:defRPr sz="9900" kern="1200">
          <a:solidFill>
            <a:schemeClr val="tx1"/>
          </a:solidFill>
          <a:latin typeface="+mn-lt"/>
          <a:ea typeface="+mn-ea"/>
          <a:cs typeface="+mn-cs"/>
        </a:defRPr>
      </a:lvl3pPr>
      <a:lvl4pPr marL="6581901"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4pPr>
      <a:lvl5pPr marL="8462444"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5pPr>
      <a:lvl6pPr marL="10342988"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6pPr>
      <a:lvl7pPr marL="12223531"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7pPr>
      <a:lvl8pPr marL="14104074"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8pPr>
      <a:lvl9pPr marL="15984617"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9pPr>
    </p:bodyStyle>
    <p:otherStyle>
      <a:defPPr>
        <a:defRPr lang="en-US"/>
      </a:defPPr>
      <a:lvl1pPr marL="0" algn="l" defTabSz="3761086" rtl="0" eaLnBrk="1" latinLnBrk="0" hangingPunct="1">
        <a:defRPr sz="7400" kern="1200">
          <a:solidFill>
            <a:schemeClr val="tx1"/>
          </a:solidFill>
          <a:latin typeface="+mn-lt"/>
          <a:ea typeface="+mn-ea"/>
          <a:cs typeface="+mn-cs"/>
        </a:defRPr>
      </a:lvl1pPr>
      <a:lvl2pPr marL="1880543" algn="l" defTabSz="3761086" rtl="0" eaLnBrk="1" latinLnBrk="0" hangingPunct="1">
        <a:defRPr sz="7400" kern="1200">
          <a:solidFill>
            <a:schemeClr val="tx1"/>
          </a:solidFill>
          <a:latin typeface="+mn-lt"/>
          <a:ea typeface="+mn-ea"/>
          <a:cs typeface="+mn-cs"/>
        </a:defRPr>
      </a:lvl2pPr>
      <a:lvl3pPr marL="3761086" algn="l" defTabSz="3761086" rtl="0" eaLnBrk="1" latinLnBrk="0" hangingPunct="1">
        <a:defRPr sz="7400" kern="1200">
          <a:solidFill>
            <a:schemeClr val="tx1"/>
          </a:solidFill>
          <a:latin typeface="+mn-lt"/>
          <a:ea typeface="+mn-ea"/>
          <a:cs typeface="+mn-cs"/>
        </a:defRPr>
      </a:lvl3pPr>
      <a:lvl4pPr marL="5641630" algn="l" defTabSz="3761086" rtl="0" eaLnBrk="1" latinLnBrk="0" hangingPunct="1">
        <a:defRPr sz="7400" kern="1200">
          <a:solidFill>
            <a:schemeClr val="tx1"/>
          </a:solidFill>
          <a:latin typeface="+mn-lt"/>
          <a:ea typeface="+mn-ea"/>
          <a:cs typeface="+mn-cs"/>
        </a:defRPr>
      </a:lvl4pPr>
      <a:lvl5pPr marL="7522173" algn="l" defTabSz="3761086" rtl="0" eaLnBrk="1" latinLnBrk="0" hangingPunct="1">
        <a:defRPr sz="7400" kern="1200">
          <a:solidFill>
            <a:schemeClr val="tx1"/>
          </a:solidFill>
          <a:latin typeface="+mn-lt"/>
          <a:ea typeface="+mn-ea"/>
          <a:cs typeface="+mn-cs"/>
        </a:defRPr>
      </a:lvl5pPr>
      <a:lvl6pPr marL="9402716" algn="l" defTabSz="3761086" rtl="0" eaLnBrk="1" latinLnBrk="0" hangingPunct="1">
        <a:defRPr sz="7400" kern="1200">
          <a:solidFill>
            <a:schemeClr val="tx1"/>
          </a:solidFill>
          <a:latin typeface="+mn-lt"/>
          <a:ea typeface="+mn-ea"/>
          <a:cs typeface="+mn-cs"/>
        </a:defRPr>
      </a:lvl6pPr>
      <a:lvl7pPr marL="11283259" algn="l" defTabSz="3761086" rtl="0" eaLnBrk="1" latinLnBrk="0" hangingPunct="1">
        <a:defRPr sz="7400" kern="1200">
          <a:solidFill>
            <a:schemeClr val="tx1"/>
          </a:solidFill>
          <a:latin typeface="+mn-lt"/>
          <a:ea typeface="+mn-ea"/>
          <a:cs typeface="+mn-cs"/>
        </a:defRPr>
      </a:lvl7pPr>
      <a:lvl8pPr marL="13163803" algn="l" defTabSz="3761086" rtl="0" eaLnBrk="1" latinLnBrk="0" hangingPunct="1">
        <a:defRPr sz="7400" kern="1200">
          <a:solidFill>
            <a:schemeClr val="tx1"/>
          </a:solidFill>
          <a:latin typeface="+mn-lt"/>
          <a:ea typeface="+mn-ea"/>
          <a:cs typeface="+mn-cs"/>
        </a:defRPr>
      </a:lvl8pPr>
      <a:lvl9pPr marL="15044345" algn="l" defTabSz="3761086" rtl="0" eaLnBrk="1" latinLnBrk="0" hangingPunct="1">
        <a:defRPr sz="7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9.jpg"/><Relationship Id="rId13" Type="http://schemas.openxmlformats.org/officeDocument/2006/relationships/image" Target="../media/image14.png"/><Relationship Id="rId3" Type="http://schemas.openxmlformats.org/officeDocument/2006/relationships/image" Target="../media/image4.png"/><Relationship Id="rId7" Type="http://schemas.openxmlformats.org/officeDocument/2006/relationships/image" Target="../media/image8.jpg"/><Relationship Id="rId12"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521F6296-A549-4F83-B5B3-AC0848E6BAEF}"/>
              </a:ext>
            </a:extLst>
          </p:cNvPr>
          <p:cNvGrpSpPr/>
          <p:nvPr/>
        </p:nvGrpSpPr>
        <p:grpSpPr>
          <a:xfrm>
            <a:off x="-3" y="6028268"/>
            <a:ext cx="43891200" cy="26890132"/>
            <a:chOff x="0" y="6028267"/>
            <a:chExt cx="43891200" cy="26890132"/>
          </a:xfrm>
        </p:grpSpPr>
        <p:grpSp>
          <p:nvGrpSpPr>
            <p:cNvPr id="2" name="Group 1">
              <a:extLst>
                <a:ext uri="{FF2B5EF4-FFF2-40B4-BE49-F238E27FC236}">
                  <a16:creationId xmlns:a16="http://schemas.microsoft.com/office/drawing/2014/main" id="{54EF5A1D-A47F-4CE3-BE70-8A161F635104}"/>
                </a:ext>
              </a:extLst>
            </p:cNvPr>
            <p:cNvGrpSpPr/>
            <p:nvPr/>
          </p:nvGrpSpPr>
          <p:grpSpPr>
            <a:xfrm>
              <a:off x="0" y="6028267"/>
              <a:ext cx="43891200" cy="26128135"/>
              <a:chOff x="0" y="5073453"/>
              <a:chExt cx="43891200" cy="27082948"/>
            </a:xfrm>
          </p:grpSpPr>
          <p:sp>
            <p:nvSpPr>
              <p:cNvPr id="35" name="Flowchart: Document 34"/>
              <p:cNvSpPr/>
              <p:nvPr/>
            </p:nvSpPr>
            <p:spPr>
              <a:xfrm rot="10800000">
                <a:off x="3" y="5073453"/>
                <a:ext cx="43891194" cy="17841375"/>
              </a:xfrm>
              <a:prstGeom prst="flowChartDocument">
                <a:avLst/>
              </a:prstGeom>
              <a:solidFill>
                <a:srgbClr val="8CD2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kern="1200"/>
                </a:defPPr>
              </a:lstStyle>
              <a:p>
                <a:pPr algn="ctr"/>
                <a:endParaRPr lang="en-US"/>
              </a:p>
            </p:txBody>
          </p:sp>
          <p:sp>
            <p:nvSpPr>
              <p:cNvPr id="38" name="Flowchart: Document 37"/>
              <p:cNvSpPr/>
              <p:nvPr/>
            </p:nvSpPr>
            <p:spPr>
              <a:xfrm rot="10800000">
                <a:off x="0" y="5348902"/>
                <a:ext cx="43891200" cy="17565925"/>
              </a:xfrm>
              <a:prstGeom prst="flowChartDocument">
                <a:avLst/>
              </a:prstGeom>
              <a:solidFill>
                <a:srgbClr val="235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kern="1200"/>
                </a:defPPr>
              </a:lstStyle>
              <a:p>
                <a:pPr algn="ctr"/>
                <a:endParaRPr lang="en-US"/>
              </a:p>
            </p:txBody>
          </p:sp>
          <p:sp>
            <p:nvSpPr>
              <p:cNvPr id="39" name="Flowchart: Document 70"/>
              <p:cNvSpPr/>
              <p:nvPr/>
            </p:nvSpPr>
            <p:spPr>
              <a:xfrm rot="10800000" flipH="1">
                <a:off x="0" y="5254193"/>
                <a:ext cx="43891200" cy="17672427"/>
              </a:xfrm>
              <a:custGeom>
                <a:avLst/>
                <a:gdLst>
                  <a:gd name="connsiteX0" fmla="*/ 0 w 21600"/>
                  <a:gd name="connsiteY0" fmla="*/ 0 h 21600"/>
                  <a:gd name="connsiteX1" fmla="*/ 21600 w 21600"/>
                  <a:gd name="connsiteY1" fmla="*/ 0 h 21600"/>
                  <a:gd name="connsiteX2" fmla="*/ 21600 w 21600"/>
                  <a:gd name="connsiteY2" fmla="*/ 17322 h 21600"/>
                  <a:gd name="connsiteX3" fmla="*/ 0 w 21600"/>
                  <a:gd name="connsiteY3" fmla="*/ 20172 h 21600"/>
                  <a:gd name="connsiteX4" fmla="*/ 0 w 21600"/>
                  <a:gd name="connsiteY4" fmla="*/ 0 h 21600"/>
                  <a:gd name="connsiteX0dup0" fmla="*/ 0 w 21600"/>
                  <a:gd name="connsiteY0dup0" fmla="*/ 0 h 21495"/>
                  <a:gd name="connsiteX1dup0" fmla="*/ 21600 w 21600"/>
                  <a:gd name="connsiteY1dup0" fmla="*/ 0 h 21495"/>
                  <a:gd name="connsiteX2dup0" fmla="*/ 15601 w 21600"/>
                  <a:gd name="connsiteY2dup0" fmla="*/ 18514 h 21495"/>
                  <a:gd name="connsiteX3dup0" fmla="*/ 0 w 21600"/>
                  <a:gd name="connsiteY3dup0" fmla="*/ 20172 h 21495"/>
                  <a:gd name="connsiteX4dup0" fmla="*/ 0 w 21600"/>
                  <a:gd name="connsiteY4dup0" fmla="*/ 0 h 21495"/>
                  <a:gd name="connsiteX0dup0dup1" fmla="*/ 0 w 15601"/>
                  <a:gd name="connsiteY0dup0dup1" fmla="*/ 29 h 21524"/>
                  <a:gd name="connsiteX1dup0dup1" fmla="*/ 15591 w 15601"/>
                  <a:gd name="connsiteY1dup0dup1" fmla="*/ 0 h 21524"/>
                  <a:gd name="connsiteX2dup0dup1" fmla="*/ 15601 w 15601"/>
                  <a:gd name="connsiteY2dup0dup1" fmla="*/ 18543 h 21524"/>
                  <a:gd name="connsiteX3dup0dup1" fmla="*/ 0 w 15601"/>
                  <a:gd name="connsiteY3dup0dup1" fmla="*/ 20201 h 21524"/>
                  <a:gd name="connsiteX4dup0dup1" fmla="*/ 0 w 15601"/>
                  <a:gd name="connsiteY4dup0dup1" fmla="*/ 29 h 21524"/>
                  <a:gd name="connsiteX0dup0dup1dup2" fmla="*/ 0 w 15601"/>
                  <a:gd name="connsiteY0dup0dup1dup2" fmla="*/ 29 h 21278"/>
                  <a:gd name="connsiteX1dup0dup1dup2" fmla="*/ 15591 w 15601"/>
                  <a:gd name="connsiteY1dup0dup1dup2" fmla="*/ 0 h 21278"/>
                  <a:gd name="connsiteX2dup0dup1dup2" fmla="*/ 15601 w 15601"/>
                  <a:gd name="connsiteY2dup0dup1dup2" fmla="*/ 18543 h 21278"/>
                  <a:gd name="connsiteX3dup0dup1dup2" fmla="*/ 0 w 15601"/>
                  <a:gd name="connsiteY3dup0dup1dup2" fmla="*/ 20201 h 21278"/>
                  <a:gd name="connsiteX4dup0dup1dup2" fmla="*/ 0 w 15601"/>
                  <a:gd name="connsiteY4dup0dup1dup2" fmla="*/ 29 h 21278"/>
                  <a:gd name="connsiteX0dup0dup1dup2dup3" fmla="*/ 0 w 15601"/>
                  <a:gd name="connsiteY0dup0dup1dup2dup3" fmla="*/ 29 h 21156"/>
                  <a:gd name="connsiteX1dup0dup1dup2dup3" fmla="*/ 15591 w 15601"/>
                  <a:gd name="connsiteY1dup0dup1dup2dup3" fmla="*/ 0 h 21156"/>
                  <a:gd name="connsiteX2dup0dup1dup2dup3" fmla="*/ 15601 w 15601"/>
                  <a:gd name="connsiteY2dup0dup1dup2dup3" fmla="*/ 18543 h 21156"/>
                  <a:gd name="connsiteX3dup0dup1dup2dup3" fmla="*/ 0 w 15601"/>
                  <a:gd name="connsiteY3dup0dup1dup2dup3" fmla="*/ 20201 h 21156"/>
                  <a:gd name="connsiteX4dup0dup1dup2dup3" fmla="*/ 0 w 15601"/>
                  <a:gd name="connsiteY4dup0dup1dup2dup3" fmla="*/ 29 h 21156"/>
                  <a:gd name="connsiteX0dup0dup1dup2dup3dup4" fmla="*/ 0 w 15601"/>
                  <a:gd name="connsiteY0dup0dup1dup2dup3dup4" fmla="*/ 29 h 21172"/>
                  <a:gd name="connsiteX1dup0dup1dup2dup3dup4" fmla="*/ 15591 w 15601"/>
                  <a:gd name="connsiteY1dup0dup1dup2dup3dup4" fmla="*/ 0 h 21172"/>
                  <a:gd name="connsiteX2dup0dup1dup2dup3dup4" fmla="*/ 15601 w 15601"/>
                  <a:gd name="connsiteY2dup0dup1dup2dup3dup4" fmla="*/ 18543 h 21172"/>
                  <a:gd name="connsiteX3dup0dup1dup2dup3dup4" fmla="*/ 0 w 15601"/>
                  <a:gd name="connsiteY3dup0dup1dup2dup3dup4" fmla="*/ 20201 h 21172"/>
                  <a:gd name="connsiteX4dup0dup1dup2dup3dup4" fmla="*/ 0 w 15601"/>
                  <a:gd name="connsiteY4dup0dup1dup2dup3dup4" fmla="*/ 29 h 21172"/>
                  <a:gd name="connsiteX0dup0dup1dup2dup3dup4dup5" fmla="*/ 0 w 15601"/>
                  <a:gd name="connsiteY0dup0dup1dup2dup3dup4dup5" fmla="*/ 29 h 21294"/>
                  <a:gd name="connsiteX1dup0dup1dup2dup3dup4dup5" fmla="*/ 15591 w 15601"/>
                  <a:gd name="connsiteY1dup0dup1dup2dup3dup4dup5" fmla="*/ 0 h 21294"/>
                  <a:gd name="connsiteX2dup0dup1dup2dup3dup4dup5" fmla="*/ 15601 w 15601"/>
                  <a:gd name="connsiteY2dup0dup1dup2dup3dup4dup5" fmla="*/ 18543 h 21294"/>
                  <a:gd name="connsiteX3dup0dup1dup2dup3dup4dup5" fmla="*/ 0 w 15601"/>
                  <a:gd name="connsiteY3dup0dup1dup2dup3dup4dup5" fmla="*/ 20201 h 21294"/>
                  <a:gd name="connsiteX4dup0dup1dup2dup3dup4dup5" fmla="*/ 0 w 15601"/>
                  <a:gd name="connsiteY4dup0dup1dup2dup3dup4dup5" fmla="*/ 29 h 21294"/>
                  <a:gd name="connsiteX0dup0dup1dup2dup3dup4dup5dup6" fmla="*/ 0 w 15601"/>
                  <a:gd name="connsiteY0dup0dup1dup2dup3dup4dup5dup6" fmla="*/ 29 h 21270"/>
                  <a:gd name="connsiteX1dup0dup1dup2dup3dup4dup5dup6" fmla="*/ 15591 w 15601"/>
                  <a:gd name="connsiteY1dup0dup1dup2dup3dup4dup5dup6" fmla="*/ 0 h 21270"/>
                  <a:gd name="connsiteX2dup0dup1dup2dup3dup4dup5dup6" fmla="*/ 15601 w 15601"/>
                  <a:gd name="connsiteY2dup0dup1dup2dup3dup4dup5dup6" fmla="*/ 18543 h 21270"/>
                  <a:gd name="connsiteX3dup0dup1dup2dup3dup4dup5dup6" fmla="*/ 0 w 15601"/>
                  <a:gd name="connsiteY3dup0dup1dup2dup3dup4dup5dup6" fmla="*/ 20201 h 21270"/>
                  <a:gd name="connsiteX4dup0dup1dup2dup3dup4dup5dup6" fmla="*/ 0 w 15601"/>
                  <a:gd name="connsiteY4dup0dup1dup2dup3dup4dup5dup6" fmla="*/ 29 h 21270"/>
                  <a:gd name="connsiteX0dup0dup1dup2dup3dup4dup5dup6dup7" fmla="*/ 0 w 15601"/>
                  <a:gd name="connsiteY0dup0dup1dup2dup3dup4dup5dup6dup7" fmla="*/ 29 h 21322"/>
                  <a:gd name="connsiteX1dup0dup1dup2dup3dup4dup5dup6dup7" fmla="*/ 15591 w 15601"/>
                  <a:gd name="connsiteY1dup0dup1dup2dup3dup4dup5dup6dup7" fmla="*/ 0 h 21322"/>
                  <a:gd name="connsiteX2dup0dup1dup2dup3dup4dup5dup6dup7" fmla="*/ 15601 w 15601"/>
                  <a:gd name="connsiteY2dup0dup1dup2dup3dup4dup5dup6dup7" fmla="*/ 18863 h 21322"/>
                  <a:gd name="connsiteX3dup0dup1dup2dup3dup4dup5dup6dup7" fmla="*/ 0 w 15601"/>
                  <a:gd name="connsiteY3dup0dup1dup2dup3dup4dup5dup6dup7" fmla="*/ 20201 h 21322"/>
                  <a:gd name="connsiteX4dup0dup1dup2dup3dup4dup5dup6dup7" fmla="*/ 0 w 15601"/>
                  <a:gd name="connsiteY4dup0dup1dup2dup3dup4dup5dup6dup7" fmla="*/ 29 h 21322"/>
                  <a:gd name="connsiteX0dup0dup1dup2dup3dup4dup5dup6dup7dup8" fmla="*/ 0 w 15601"/>
                  <a:gd name="connsiteY0dup0dup1dup2dup3dup4dup5dup6dup7dup8" fmla="*/ 29 h 21347"/>
                  <a:gd name="connsiteX1dup0dup1dup2dup3dup4dup5dup6dup7dup8" fmla="*/ 15591 w 15601"/>
                  <a:gd name="connsiteY1dup0dup1dup2dup3dup4dup5dup6dup7dup8" fmla="*/ 0 h 21347"/>
                  <a:gd name="connsiteX2dup0dup1dup2dup3dup4dup5dup6dup7dup8" fmla="*/ 15601 w 15601"/>
                  <a:gd name="connsiteY2dup0dup1dup2dup3dup4dup5dup6dup7dup8" fmla="*/ 18863 h 21347"/>
                  <a:gd name="connsiteX3dup0dup1dup2dup3dup4dup5dup6dup7dup8" fmla="*/ 0 w 15601"/>
                  <a:gd name="connsiteY3dup0dup1dup2dup3dup4dup5dup6dup7dup8" fmla="*/ 20201 h 21347"/>
                  <a:gd name="connsiteX4dup0dup1dup2dup3dup4dup5dup6dup7dup8" fmla="*/ 0 w 15601"/>
                  <a:gd name="connsiteY4dup0dup1dup2dup3dup4dup5dup6dup7dup8" fmla="*/ 29 h 21347"/>
                  <a:gd name="connsiteX0dup0dup1dup2dup3dup4dup5dup6dup7dup8dup9" fmla="*/ 0 w 15601"/>
                  <a:gd name="connsiteY0dup0dup1dup2dup3dup4dup5dup6dup7dup8dup9" fmla="*/ 29 h 21222"/>
                  <a:gd name="connsiteX1dup0dup1dup2dup3dup4dup5dup6dup7dup8dup9" fmla="*/ 15591 w 15601"/>
                  <a:gd name="connsiteY1dup0dup1dup2dup3dup4dup5dup6dup7dup8dup9" fmla="*/ 0 h 21222"/>
                  <a:gd name="connsiteX2dup0dup1dup2dup3dup4dup5dup6dup7dup8dup9" fmla="*/ 15601 w 15601"/>
                  <a:gd name="connsiteY2dup0dup1dup2dup3dup4dup5dup6dup7dup8dup9" fmla="*/ 18863 h 21222"/>
                  <a:gd name="connsiteX3dup0dup1dup2dup3dup4dup5dup6dup7dup8dup9" fmla="*/ 0 w 15601"/>
                  <a:gd name="connsiteY3dup0dup1dup2dup3dup4dup5dup6dup7dup8dup9" fmla="*/ 20201 h 21222"/>
                  <a:gd name="connsiteX4dup0dup1dup2dup3dup4dup5dup6dup7dup8dup9" fmla="*/ 0 w 15601"/>
                  <a:gd name="connsiteY4dup0dup1dup2dup3dup4dup5dup6dup7dup8dup9" fmla="*/ 29 h 21222"/>
                  <a:gd name="connsiteX0dup0dup1dup2dup3dup4dup5dup6dup7dup8dup9dup10" fmla="*/ 0 w 15601"/>
                  <a:gd name="connsiteY0dup0dup1dup2dup3dup4dup5dup6dup7dup8dup9dup10" fmla="*/ 29 h 21210"/>
                  <a:gd name="connsiteX1dup0dup1dup2dup3dup4dup5dup6dup7dup8dup9dup10" fmla="*/ 15591 w 15601"/>
                  <a:gd name="connsiteY1dup0dup1dup2dup3dup4dup5dup6dup7dup8dup9dup10" fmla="*/ 0 h 21210"/>
                  <a:gd name="connsiteX2dup0dup1dup2dup3dup4dup5dup6dup7dup8dup9dup10" fmla="*/ 15601 w 15601"/>
                  <a:gd name="connsiteY2dup0dup1dup2dup3dup4dup5dup6dup7dup8dup9dup10" fmla="*/ 18863 h 21210"/>
                  <a:gd name="connsiteX3dup0dup1dup2dup3dup4dup5dup6dup7dup8dup9dup10" fmla="*/ 0 w 15601"/>
                  <a:gd name="connsiteY3dup0dup1dup2dup3dup4dup5dup6dup7dup8dup9dup10" fmla="*/ 20201 h 21210"/>
                  <a:gd name="connsiteX4dup0dup1dup2dup3dup4dup5dup6dup7dup8dup9dup10" fmla="*/ 0 w 15601"/>
                  <a:gd name="connsiteY4dup0dup1dup2dup3dup4dup5dup6dup7dup8dup9dup10" fmla="*/ 29 h 21210"/>
                  <a:gd name="connsiteX0dup0dup1dup2dup3dup4dup5dup6dup7dup8dup9dup10dup11" fmla="*/ 0 w 15601"/>
                  <a:gd name="connsiteY0dup0dup1dup2dup3dup4dup5dup6dup7dup8dup9dup10dup11" fmla="*/ 29 h 21275"/>
                  <a:gd name="connsiteX1dup0dup1dup2dup3dup4dup5dup6dup7dup8dup9dup10dup11" fmla="*/ 15591 w 15601"/>
                  <a:gd name="connsiteY1dup0dup1dup2dup3dup4dup5dup6dup7dup8dup9dup10dup11" fmla="*/ 0 h 21275"/>
                  <a:gd name="connsiteX2dup0dup1dup2dup3dup4dup5dup6dup7dup8dup9dup10dup11" fmla="*/ 15601 w 15601"/>
                  <a:gd name="connsiteY2dup0dup1dup2dup3dup4dup5dup6dup7dup8dup9dup10dup11" fmla="*/ 19241 h 21275"/>
                  <a:gd name="connsiteX3dup0dup1dup2dup3dup4dup5dup6dup7dup8dup9dup10dup11" fmla="*/ 0 w 15601"/>
                  <a:gd name="connsiteY3dup0dup1dup2dup3dup4dup5dup6dup7dup8dup9dup10dup11" fmla="*/ 20201 h 21275"/>
                  <a:gd name="connsiteX4dup0dup1dup2dup3dup4dup5dup6dup7dup8dup9dup10dup11" fmla="*/ 0 w 15601"/>
                  <a:gd name="connsiteY4dup0dup1dup2dup3dup4dup5dup6dup7dup8dup9dup10dup11" fmla="*/ 29 h 21275"/>
                  <a:gd name="connsiteX0dup0dup1dup2dup3dup4dup5dup6dup7dup8dup9dup10dup11dup12" fmla="*/ 0 w 15601"/>
                  <a:gd name="connsiteY0dup0dup1dup2dup3dup4dup5dup6dup7dup8dup9dup10dup11dup12" fmla="*/ 29 h 21467"/>
                  <a:gd name="connsiteX1dup0dup1dup2dup3dup4dup5dup6dup7dup8dup9dup10dup11dup12" fmla="*/ 15591 w 15601"/>
                  <a:gd name="connsiteY1dup0dup1dup2dup3dup4dup5dup6dup7dup8dup9dup10dup11dup12" fmla="*/ 0 h 21467"/>
                  <a:gd name="connsiteX2dup0dup1dup2dup3dup4dup5dup6dup7dup8dup9dup10dup11dup12" fmla="*/ 15601 w 15601"/>
                  <a:gd name="connsiteY2dup0dup1dup2dup3dup4dup5dup6dup7dup8dup9dup10dup11dup12" fmla="*/ 19241 h 21467"/>
                  <a:gd name="connsiteX3dup0dup1dup2dup3dup4dup5dup6dup7dup8dup9dup10dup11dup12" fmla="*/ 0 w 15601"/>
                  <a:gd name="connsiteY3dup0dup1dup2dup3dup4dup5dup6dup7dup8dup9dup10dup11dup12" fmla="*/ 20434 h 21467"/>
                  <a:gd name="connsiteX4dup0dup1dup2dup3dup4dup5dup6dup7dup8dup9dup10dup11dup12" fmla="*/ 0 w 15601"/>
                  <a:gd name="connsiteY4dup0dup1dup2dup3dup4dup5dup6dup7dup8dup9dup10dup11dup12" fmla="*/ 29 h 21467"/>
                  <a:gd name="connsiteX0dup0dup1dup2dup3dup4dup5dup6dup7dup8dup9dup10dup11dup12dup13" fmla="*/ 0 w 15601"/>
                  <a:gd name="connsiteY0dup0dup1dup2dup3dup4dup5dup6dup7dup8dup9dup10dup11dup12dup13" fmla="*/ 29 h 21343"/>
                  <a:gd name="connsiteX1dup0dup1dup2dup3dup4dup5dup6dup7dup8dup9dup10dup11dup12dup13" fmla="*/ 15591 w 15601"/>
                  <a:gd name="connsiteY1dup0dup1dup2dup3dup4dup5dup6dup7dup8dup9dup10dup11dup12dup13" fmla="*/ 0 h 21343"/>
                  <a:gd name="connsiteX2dup0dup1dup2dup3dup4dup5dup6dup7dup8dup9dup10dup11dup12dup13" fmla="*/ 15601 w 15601"/>
                  <a:gd name="connsiteY2dup0dup1dup2dup3dup4dup5dup6dup7dup8dup9dup10dup11dup12dup13" fmla="*/ 19241 h 21343"/>
                  <a:gd name="connsiteX3dup0dup1dup2dup3dup4dup5dup6dup7dup8dup9dup10dup11dup12dup13" fmla="*/ 0 w 15601"/>
                  <a:gd name="connsiteY3dup0dup1dup2dup3dup4dup5dup6dup7dup8dup9dup10dup11dup12dup13" fmla="*/ 20434 h 21343"/>
                  <a:gd name="connsiteX4dup0dup1dup2dup3dup4dup5dup6dup7dup8dup9dup10dup11dup12dup13" fmla="*/ 0 w 15601"/>
                  <a:gd name="connsiteY4dup0dup1dup2dup3dup4dup5dup6dup7dup8dup9dup10dup11dup12dup13" fmla="*/ 29 h 21343"/>
                  <a:gd name="connsiteX0dup0dup1dup2dup3dup4dup5dup6dup7dup8dup9dup10dup11dup12dup13dup14" fmla="*/ 0 w 15601"/>
                  <a:gd name="connsiteY0dup0dup1dup2dup3dup4dup5dup6dup7dup8dup9dup10dup11dup12dup13dup14" fmla="*/ 29 h 21351"/>
                  <a:gd name="connsiteX1dup0dup1dup2dup3dup4dup5dup6dup7dup8dup9dup10dup11dup12dup13dup14" fmla="*/ 15591 w 15601"/>
                  <a:gd name="connsiteY1dup0dup1dup2dup3dup4dup5dup6dup7dup8dup9dup10dup11dup12dup13dup14" fmla="*/ 0 h 21351"/>
                  <a:gd name="connsiteX2dup0dup1dup2dup3dup4dup5dup6dup7dup8dup9dup10dup11dup12dup13dup14" fmla="*/ 15601 w 15601"/>
                  <a:gd name="connsiteY2dup0dup1dup2dup3dup4dup5dup6dup7dup8dup9dup10dup11dup12dup13dup14" fmla="*/ 19241 h 21351"/>
                  <a:gd name="connsiteX3dup0dup1dup2dup3dup4dup5dup6dup7dup8dup9dup10dup11dup12dup13dup14" fmla="*/ 0 w 15601"/>
                  <a:gd name="connsiteY3dup0dup1dup2dup3dup4dup5dup6dup7dup8dup9dup10dup11dup12dup13dup14" fmla="*/ 20434 h 21351"/>
                  <a:gd name="connsiteX4dup0dup1dup2dup3dup4dup5dup6dup7dup8dup9dup10dup11dup12dup13dup14" fmla="*/ 0 w 15601"/>
                  <a:gd name="connsiteY4dup0dup1dup2dup3dup4dup5dup6dup7dup8dup9dup10dup11dup12dup13dup14" fmla="*/ 29 h 21351"/>
                </a:gdLst>
                <a:ahLst/>
                <a:cxnLst>
                  <a:cxn ang="0">
                    <a:pos x="connsiteX0dup0dup1dup2dup3dup4dup5dup6dup7dup8dup9dup10dup11dup12dup13dup14" y="connsiteY0dup0dup1dup2dup3dup4dup5dup6dup7dup8dup9dup10dup11dup12dup13dup14"/>
                  </a:cxn>
                  <a:cxn ang="0">
                    <a:pos x="connsiteX1dup0dup1dup2dup3dup4dup5dup6dup7dup8dup9dup10dup11dup12dup13dup14" y="connsiteY1dup0dup1dup2dup3dup4dup5dup6dup7dup8dup9dup10dup11dup12dup13dup14"/>
                  </a:cxn>
                  <a:cxn ang="0">
                    <a:pos x="connsiteX2dup0dup1dup2dup3dup4dup5dup6dup7dup8dup9dup10dup11dup12dup13dup14" y="connsiteY2dup0dup1dup2dup3dup4dup5dup6dup7dup8dup9dup10dup11dup12dup13dup14"/>
                  </a:cxn>
                  <a:cxn ang="0">
                    <a:pos x="connsiteX3dup0dup1dup2dup3dup4dup5dup6dup7dup8dup9dup10dup11dup12dup13dup14" y="connsiteY3dup0dup1dup2dup3dup4dup5dup6dup7dup8dup9dup10dup11dup12dup13dup14"/>
                  </a:cxn>
                  <a:cxn ang="0">
                    <a:pos x="connsiteX4dup0dup1dup2dup3dup4dup5dup6dup7dup8dup9dup10dup11dup12dup13dup14" y="connsiteY4dup0dup1dup2dup3dup4dup5dup6dup7dup8dup9dup10dup11dup12dup13dup14"/>
                  </a:cxn>
                </a:cxnLst>
                <a:rect l="l" t="t" r="r" b="b"/>
                <a:pathLst>
                  <a:path w="15601" h="21351">
                    <a:moveTo>
                      <a:pt x="0" y="29"/>
                    </a:moveTo>
                    <a:lnTo>
                      <a:pt x="15591" y="0"/>
                    </a:lnTo>
                    <a:cubicBezTo>
                      <a:pt x="15591" y="5774"/>
                      <a:pt x="15601" y="13467"/>
                      <a:pt x="15601" y="19241"/>
                    </a:cubicBezTo>
                    <a:cubicBezTo>
                      <a:pt x="10638" y="19328"/>
                      <a:pt x="7602" y="23020"/>
                      <a:pt x="0" y="20434"/>
                    </a:cubicBezTo>
                    <a:lnTo>
                      <a:pt x="0" y="29"/>
                    </a:lnTo>
                    <a:close/>
                  </a:path>
                </a:pathLst>
              </a:custGeom>
              <a:solidFill>
                <a:srgbClr val="235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kern="1200"/>
                </a:defPPr>
              </a:lstStyle>
              <a:p>
                <a:pPr algn="ctr"/>
                <a:r>
                  <a:rPr lang="en-US"/>
                  <a:t> </a:t>
                </a:r>
              </a:p>
            </p:txBody>
          </p:sp>
          <p:sp>
            <p:nvSpPr>
              <p:cNvPr id="40" name="Flowchart: Document 70"/>
              <p:cNvSpPr/>
              <p:nvPr/>
            </p:nvSpPr>
            <p:spPr>
              <a:xfrm rot="10800000" flipH="1">
                <a:off x="1" y="5399821"/>
                <a:ext cx="43891200" cy="26756581"/>
              </a:xfrm>
              <a:custGeom>
                <a:avLst/>
                <a:gdLst>
                  <a:gd name="connsiteX0" fmla="*/ 0 w 21600"/>
                  <a:gd name="connsiteY0" fmla="*/ 0 h 21600"/>
                  <a:gd name="connsiteX1" fmla="*/ 21600 w 21600"/>
                  <a:gd name="connsiteY1" fmla="*/ 0 h 21600"/>
                  <a:gd name="connsiteX2" fmla="*/ 21600 w 21600"/>
                  <a:gd name="connsiteY2" fmla="*/ 17322 h 21600"/>
                  <a:gd name="connsiteX3" fmla="*/ 0 w 21600"/>
                  <a:gd name="connsiteY3" fmla="*/ 20172 h 21600"/>
                  <a:gd name="connsiteX4" fmla="*/ 0 w 21600"/>
                  <a:gd name="connsiteY4" fmla="*/ 0 h 21600"/>
                  <a:gd name="connsiteX0dup0" fmla="*/ 0 w 21600"/>
                  <a:gd name="connsiteY0dup0" fmla="*/ 0 h 21495"/>
                  <a:gd name="connsiteX1dup0" fmla="*/ 21600 w 21600"/>
                  <a:gd name="connsiteY1dup0" fmla="*/ 0 h 21495"/>
                  <a:gd name="connsiteX2dup0" fmla="*/ 15601 w 21600"/>
                  <a:gd name="connsiteY2dup0" fmla="*/ 18514 h 21495"/>
                  <a:gd name="connsiteX3dup0" fmla="*/ 0 w 21600"/>
                  <a:gd name="connsiteY3dup0" fmla="*/ 20172 h 21495"/>
                  <a:gd name="connsiteX4dup0" fmla="*/ 0 w 21600"/>
                  <a:gd name="connsiteY4dup0" fmla="*/ 0 h 21495"/>
                  <a:gd name="connsiteX0dup0dup1" fmla="*/ 0 w 15601"/>
                  <a:gd name="connsiteY0dup0dup1" fmla="*/ 29 h 21524"/>
                  <a:gd name="connsiteX1dup0dup1" fmla="*/ 15591 w 15601"/>
                  <a:gd name="connsiteY1dup0dup1" fmla="*/ 0 h 21524"/>
                  <a:gd name="connsiteX2dup0dup1" fmla="*/ 15601 w 15601"/>
                  <a:gd name="connsiteY2dup0dup1" fmla="*/ 18543 h 21524"/>
                  <a:gd name="connsiteX3dup0dup1" fmla="*/ 0 w 15601"/>
                  <a:gd name="connsiteY3dup0dup1" fmla="*/ 20201 h 21524"/>
                  <a:gd name="connsiteX4dup0dup1" fmla="*/ 0 w 15601"/>
                  <a:gd name="connsiteY4dup0dup1" fmla="*/ 29 h 21524"/>
                  <a:gd name="connsiteX0dup0dup1dup2" fmla="*/ 0 w 15601"/>
                  <a:gd name="connsiteY0dup0dup1dup2" fmla="*/ 29 h 21278"/>
                  <a:gd name="connsiteX1dup0dup1dup2" fmla="*/ 15591 w 15601"/>
                  <a:gd name="connsiteY1dup0dup1dup2" fmla="*/ 0 h 21278"/>
                  <a:gd name="connsiteX2dup0dup1dup2" fmla="*/ 15601 w 15601"/>
                  <a:gd name="connsiteY2dup0dup1dup2" fmla="*/ 18543 h 21278"/>
                  <a:gd name="connsiteX3dup0dup1dup2" fmla="*/ 0 w 15601"/>
                  <a:gd name="connsiteY3dup0dup1dup2" fmla="*/ 20201 h 21278"/>
                  <a:gd name="connsiteX4dup0dup1dup2" fmla="*/ 0 w 15601"/>
                  <a:gd name="connsiteY4dup0dup1dup2" fmla="*/ 29 h 21278"/>
                  <a:gd name="connsiteX0dup0dup1dup2dup3" fmla="*/ 0 w 15601"/>
                  <a:gd name="connsiteY0dup0dup1dup2dup3" fmla="*/ 29 h 21156"/>
                  <a:gd name="connsiteX1dup0dup1dup2dup3" fmla="*/ 15591 w 15601"/>
                  <a:gd name="connsiteY1dup0dup1dup2dup3" fmla="*/ 0 h 21156"/>
                  <a:gd name="connsiteX2dup0dup1dup2dup3" fmla="*/ 15601 w 15601"/>
                  <a:gd name="connsiteY2dup0dup1dup2dup3" fmla="*/ 18543 h 21156"/>
                  <a:gd name="connsiteX3dup0dup1dup2dup3" fmla="*/ 0 w 15601"/>
                  <a:gd name="connsiteY3dup0dup1dup2dup3" fmla="*/ 20201 h 21156"/>
                  <a:gd name="connsiteX4dup0dup1dup2dup3" fmla="*/ 0 w 15601"/>
                  <a:gd name="connsiteY4dup0dup1dup2dup3" fmla="*/ 29 h 21156"/>
                  <a:gd name="connsiteX0dup0dup1dup2dup3dup4" fmla="*/ 0 w 15601"/>
                  <a:gd name="connsiteY0dup0dup1dup2dup3dup4" fmla="*/ 29 h 21172"/>
                  <a:gd name="connsiteX1dup0dup1dup2dup3dup4" fmla="*/ 15591 w 15601"/>
                  <a:gd name="connsiteY1dup0dup1dup2dup3dup4" fmla="*/ 0 h 21172"/>
                  <a:gd name="connsiteX2dup0dup1dup2dup3dup4" fmla="*/ 15601 w 15601"/>
                  <a:gd name="connsiteY2dup0dup1dup2dup3dup4" fmla="*/ 18543 h 21172"/>
                  <a:gd name="connsiteX3dup0dup1dup2dup3dup4" fmla="*/ 0 w 15601"/>
                  <a:gd name="connsiteY3dup0dup1dup2dup3dup4" fmla="*/ 20201 h 21172"/>
                  <a:gd name="connsiteX4dup0dup1dup2dup3dup4" fmla="*/ 0 w 15601"/>
                  <a:gd name="connsiteY4dup0dup1dup2dup3dup4" fmla="*/ 29 h 21172"/>
                  <a:gd name="connsiteX0dup0dup1dup2dup3dup4dup5" fmla="*/ 0 w 15601"/>
                  <a:gd name="connsiteY0dup0dup1dup2dup3dup4dup5" fmla="*/ 29 h 21294"/>
                  <a:gd name="connsiteX1dup0dup1dup2dup3dup4dup5" fmla="*/ 15591 w 15601"/>
                  <a:gd name="connsiteY1dup0dup1dup2dup3dup4dup5" fmla="*/ 0 h 21294"/>
                  <a:gd name="connsiteX2dup0dup1dup2dup3dup4dup5" fmla="*/ 15601 w 15601"/>
                  <a:gd name="connsiteY2dup0dup1dup2dup3dup4dup5" fmla="*/ 18543 h 21294"/>
                  <a:gd name="connsiteX3dup0dup1dup2dup3dup4dup5" fmla="*/ 0 w 15601"/>
                  <a:gd name="connsiteY3dup0dup1dup2dup3dup4dup5" fmla="*/ 20201 h 21294"/>
                  <a:gd name="connsiteX4dup0dup1dup2dup3dup4dup5" fmla="*/ 0 w 15601"/>
                  <a:gd name="connsiteY4dup0dup1dup2dup3dup4dup5" fmla="*/ 29 h 21294"/>
                  <a:gd name="connsiteX0dup0dup1dup2dup3dup4dup5dup6" fmla="*/ 0 w 15601"/>
                  <a:gd name="connsiteY0dup0dup1dup2dup3dup4dup5dup6" fmla="*/ 29 h 21270"/>
                  <a:gd name="connsiteX1dup0dup1dup2dup3dup4dup5dup6" fmla="*/ 15591 w 15601"/>
                  <a:gd name="connsiteY1dup0dup1dup2dup3dup4dup5dup6" fmla="*/ 0 h 21270"/>
                  <a:gd name="connsiteX2dup0dup1dup2dup3dup4dup5dup6" fmla="*/ 15601 w 15601"/>
                  <a:gd name="connsiteY2dup0dup1dup2dup3dup4dup5dup6" fmla="*/ 18543 h 21270"/>
                  <a:gd name="connsiteX3dup0dup1dup2dup3dup4dup5dup6" fmla="*/ 0 w 15601"/>
                  <a:gd name="connsiteY3dup0dup1dup2dup3dup4dup5dup6" fmla="*/ 20201 h 21270"/>
                  <a:gd name="connsiteX4dup0dup1dup2dup3dup4dup5dup6" fmla="*/ 0 w 15601"/>
                  <a:gd name="connsiteY4dup0dup1dup2dup3dup4dup5dup6" fmla="*/ 29 h 21270"/>
                  <a:gd name="connsiteX0dup0dup1dup2dup3dup4dup5dup6dup7" fmla="*/ 0 w 15601"/>
                  <a:gd name="connsiteY0dup0dup1dup2dup3dup4dup5dup6dup7" fmla="*/ 29 h 21322"/>
                  <a:gd name="connsiteX1dup0dup1dup2dup3dup4dup5dup6dup7" fmla="*/ 15591 w 15601"/>
                  <a:gd name="connsiteY1dup0dup1dup2dup3dup4dup5dup6dup7" fmla="*/ 0 h 21322"/>
                  <a:gd name="connsiteX2dup0dup1dup2dup3dup4dup5dup6dup7" fmla="*/ 15601 w 15601"/>
                  <a:gd name="connsiteY2dup0dup1dup2dup3dup4dup5dup6dup7" fmla="*/ 18863 h 21322"/>
                  <a:gd name="connsiteX3dup0dup1dup2dup3dup4dup5dup6dup7" fmla="*/ 0 w 15601"/>
                  <a:gd name="connsiteY3dup0dup1dup2dup3dup4dup5dup6dup7" fmla="*/ 20201 h 21322"/>
                  <a:gd name="connsiteX4dup0dup1dup2dup3dup4dup5dup6dup7" fmla="*/ 0 w 15601"/>
                  <a:gd name="connsiteY4dup0dup1dup2dup3dup4dup5dup6dup7" fmla="*/ 29 h 21322"/>
                  <a:gd name="connsiteX0dup0dup1dup2dup3dup4dup5dup6dup7dup8" fmla="*/ 0 w 15601"/>
                  <a:gd name="connsiteY0dup0dup1dup2dup3dup4dup5dup6dup7dup8" fmla="*/ 29 h 21347"/>
                  <a:gd name="connsiteX1dup0dup1dup2dup3dup4dup5dup6dup7dup8" fmla="*/ 15591 w 15601"/>
                  <a:gd name="connsiteY1dup0dup1dup2dup3dup4dup5dup6dup7dup8" fmla="*/ 0 h 21347"/>
                  <a:gd name="connsiteX2dup0dup1dup2dup3dup4dup5dup6dup7dup8" fmla="*/ 15601 w 15601"/>
                  <a:gd name="connsiteY2dup0dup1dup2dup3dup4dup5dup6dup7dup8" fmla="*/ 18863 h 21347"/>
                  <a:gd name="connsiteX3dup0dup1dup2dup3dup4dup5dup6dup7dup8" fmla="*/ 0 w 15601"/>
                  <a:gd name="connsiteY3dup0dup1dup2dup3dup4dup5dup6dup7dup8" fmla="*/ 20201 h 21347"/>
                  <a:gd name="connsiteX4dup0dup1dup2dup3dup4dup5dup6dup7dup8" fmla="*/ 0 w 15601"/>
                  <a:gd name="connsiteY4dup0dup1dup2dup3dup4dup5dup6dup7dup8" fmla="*/ 29 h 21347"/>
                  <a:gd name="connsiteX0dup0dup1dup2dup3dup4dup5dup6dup7dup8dup9" fmla="*/ 0 w 15601"/>
                  <a:gd name="connsiteY0dup0dup1dup2dup3dup4dup5dup6dup7dup8dup9" fmla="*/ 29 h 21222"/>
                  <a:gd name="connsiteX1dup0dup1dup2dup3dup4dup5dup6dup7dup8dup9" fmla="*/ 15591 w 15601"/>
                  <a:gd name="connsiteY1dup0dup1dup2dup3dup4dup5dup6dup7dup8dup9" fmla="*/ 0 h 21222"/>
                  <a:gd name="connsiteX2dup0dup1dup2dup3dup4dup5dup6dup7dup8dup9" fmla="*/ 15601 w 15601"/>
                  <a:gd name="connsiteY2dup0dup1dup2dup3dup4dup5dup6dup7dup8dup9" fmla="*/ 18863 h 21222"/>
                  <a:gd name="connsiteX3dup0dup1dup2dup3dup4dup5dup6dup7dup8dup9" fmla="*/ 0 w 15601"/>
                  <a:gd name="connsiteY3dup0dup1dup2dup3dup4dup5dup6dup7dup8dup9" fmla="*/ 20201 h 21222"/>
                  <a:gd name="connsiteX4dup0dup1dup2dup3dup4dup5dup6dup7dup8dup9" fmla="*/ 0 w 15601"/>
                  <a:gd name="connsiteY4dup0dup1dup2dup3dup4dup5dup6dup7dup8dup9" fmla="*/ 29 h 21222"/>
                  <a:gd name="connsiteX0dup0dup1dup2dup3dup4dup5dup6dup7dup8dup9dup10" fmla="*/ 0 w 15601"/>
                  <a:gd name="connsiteY0dup0dup1dup2dup3dup4dup5dup6dup7dup8dup9dup10" fmla="*/ 29 h 21210"/>
                  <a:gd name="connsiteX1dup0dup1dup2dup3dup4dup5dup6dup7dup8dup9dup10" fmla="*/ 15591 w 15601"/>
                  <a:gd name="connsiteY1dup0dup1dup2dup3dup4dup5dup6dup7dup8dup9dup10" fmla="*/ 0 h 21210"/>
                  <a:gd name="connsiteX2dup0dup1dup2dup3dup4dup5dup6dup7dup8dup9dup10" fmla="*/ 15601 w 15601"/>
                  <a:gd name="connsiteY2dup0dup1dup2dup3dup4dup5dup6dup7dup8dup9dup10" fmla="*/ 18863 h 21210"/>
                  <a:gd name="connsiteX3dup0dup1dup2dup3dup4dup5dup6dup7dup8dup9dup10" fmla="*/ 0 w 15601"/>
                  <a:gd name="connsiteY3dup0dup1dup2dup3dup4dup5dup6dup7dup8dup9dup10" fmla="*/ 20201 h 21210"/>
                  <a:gd name="connsiteX4dup0dup1dup2dup3dup4dup5dup6dup7dup8dup9dup10" fmla="*/ 0 w 15601"/>
                  <a:gd name="connsiteY4dup0dup1dup2dup3dup4dup5dup6dup7dup8dup9dup10" fmla="*/ 29 h 21210"/>
                  <a:gd name="connsiteX0dup0dup1dup2dup3dup4dup5dup6dup7dup8dup9dup10dup11" fmla="*/ 0 w 15601"/>
                  <a:gd name="connsiteY0dup0dup1dup2dup3dup4dup5dup6dup7dup8dup9dup10dup11" fmla="*/ 29 h 21275"/>
                  <a:gd name="connsiteX1dup0dup1dup2dup3dup4dup5dup6dup7dup8dup9dup10dup11" fmla="*/ 15591 w 15601"/>
                  <a:gd name="connsiteY1dup0dup1dup2dup3dup4dup5dup6dup7dup8dup9dup10dup11" fmla="*/ 0 h 21275"/>
                  <a:gd name="connsiteX2dup0dup1dup2dup3dup4dup5dup6dup7dup8dup9dup10dup11" fmla="*/ 15601 w 15601"/>
                  <a:gd name="connsiteY2dup0dup1dup2dup3dup4dup5dup6dup7dup8dup9dup10dup11" fmla="*/ 19241 h 21275"/>
                  <a:gd name="connsiteX3dup0dup1dup2dup3dup4dup5dup6dup7dup8dup9dup10dup11" fmla="*/ 0 w 15601"/>
                  <a:gd name="connsiteY3dup0dup1dup2dup3dup4dup5dup6dup7dup8dup9dup10dup11" fmla="*/ 20201 h 21275"/>
                  <a:gd name="connsiteX4dup0dup1dup2dup3dup4dup5dup6dup7dup8dup9dup10dup11" fmla="*/ 0 w 15601"/>
                  <a:gd name="connsiteY4dup0dup1dup2dup3dup4dup5dup6dup7dup8dup9dup10dup11" fmla="*/ 29 h 21275"/>
                  <a:gd name="connsiteX0dup0dup1dup2dup3dup4dup5dup6dup7dup8dup9dup10dup11dup12" fmla="*/ 0 w 15601"/>
                  <a:gd name="connsiteY0dup0dup1dup2dup3dup4dup5dup6dup7dup8dup9dup10dup11dup12" fmla="*/ 29 h 21467"/>
                  <a:gd name="connsiteX1dup0dup1dup2dup3dup4dup5dup6dup7dup8dup9dup10dup11dup12" fmla="*/ 15591 w 15601"/>
                  <a:gd name="connsiteY1dup0dup1dup2dup3dup4dup5dup6dup7dup8dup9dup10dup11dup12" fmla="*/ 0 h 21467"/>
                  <a:gd name="connsiteX2dup0dup1dup2dup3dup4dup5dup6dup7dup8dup9dup10dup11dup12" fmla="*/ 15601 w 15601"/>
                  <a:gd name="connsiteY2dup0dup1dup2dup3dup4dup5dup6dup7dup8dup9dup10dup11dup12" fmla="*/ 19241 h 21467"/>
                  <a:gd name="connsiteX3dup0dup1dup2dup3dup4dup5dup6dup7dup8dup9dup10dup11dup12" fmla="*/ 0 w 15601"/>
                  <a:gd name="connsiteY3dup0dup1dup2dup3dup4dup5dup6dup7dup8dup9dup10dup11dup12" fmla="*/ 20434 h 21467"/>
                  <a:gd name="connsiteX4dup0dup1dup2dup3dup4dup5dup6dup7dup8dup9dup10dup11dup12" fmla="*/ 0 w 15601"/>
                  <a:gd name="connsiteY4dup0dup1dup2dup3dup4dup5dup6dup7dup8dup9dup10dup11dup12" fmla="*/ 29 h 21467"/>
                  <a:gd name="connsiteX0dup0dup1dup2dup3dup4dup5dup6dup7dup8dup9dup10dup11dup12dup13" fmla="*/ 0 w 15601"/>
                  <a:gd name="connsiteY0dup0dup1dup2dup3dup4dup5dup6dup7dup8dup9dup10dup11dup12dup13" fmla="*/ 29 h 21343"/>
                  <a:gd name="connsiteX1dup0dup1dup2dup3dup4dup5dup6dup7dup8dup9dup10dup11dup12dup13" fmla="*/ 15591 w 15601"/>
                  <a:gd name="connsiteY1dup0dup1dup2dup3dup4dup5dup6dup7dup8dup9dup10dup11dup12dup13" fmla="*/ 0 h 21343"/>
                  <a:gd name="connsiteX2dup0dup1dup2dup3dup4dup5dup6dup7dup8dup9dup10dup11dup12dup13" fmla="*/ 15601 w 15601"/>
                  <a:gd name="connsiteY2dup0dup1dup2dup3dup4dup5dup6dup7dup8dup9dup10dup11dup12dup13" fmla="*/ 19241 h 21343"/>
                  <a:gd name="connsiteX3dup0dup1dup2dup3dup4dup5dup6dup7dup8dup9dup10dup11dup12dup13" fmla="*/ 0 w 15601"/>
                  <a:gd name="connsiteY3dup0dup1dup2dup3dup4dup5dup6dup7dup8dup9dup10dup11dup12dup13" fmla="*/ 20434 h 21343"/>
                  <a:gd name="connsiteX4dup0dup1dup2dup3dup4dup5dup6dup7dup8dup9dup10dup11dup12dup13" fmla="*/ 0 w 15601"/>
                  <a:gd name="connsiteY4dup0dup1dup2dup3dup4dup5dup6dup7dup8dup9dup10dup11dup12dup13" fmla="*/ 29 h 21343"/>
                  <a:gd name="connsiteX0dup0dup1dup2dup3dup4dup5dup6dup7dup8dup9dup10dup11dup12dup13dup14" fmla="*/ 0 w 15601"/>
                  <a:gd name="connsiteY0dup0dup1dup2dup3dup4dup5dup6dup7dup8dup9dup10dup11dup12dup13dup14" fmla="*/ 29 h 21351"/>
                  <a:gd name="connsiteX1dup0dup1dup2dup3dup4dup5dup6dup7dup8dup9dup10dup11dup12dup13dup14" fmla="*/ 15591 w 15601"/>
                  <a:gd name="connsiteY1dup0dup1dup2dup3dup4dup5dup6dup7dup8dup9dup10dup11dup12dup13dup14" fmla="*/ 0 h 21351"/>
                  <a:gd name="connsiteX2dup0dup1dup2dup3dup4dup5dup6dup7dup8dup9dup10dup11dup12dup13dup14" fmla="*/ 15601 w 15601"/>
                  <a:gd name="connsiteY2dup0dup1dup2dup3dup4dup5dup6dup7dup8dup9dup10dup11dup12dup13dup14" fmla="*/ 19241 h 21351"/>
                  <a:gd name="connsiteX3dup0dup1dup2dup3dup4dup5dup6dup7dup8dup9dup10dup11dup12dup13dup14" fmla="*/ 0 w 15601"/>
                  <a:gd name="connsiteY3dup0dup1dup2dup3dup4dup5dup6dup7dup8dup9dup10dup11dup12dup13dup14" fmla="*/ 20434 h 21351"/>
                  <a:gd name="connsiteX4dup0dup1dup2dup3dup4dup5dup6dup7dup8dup9dup10dup11dup12dup13dup14" fmla="*/ 0 w 15601"/>
                  <a:gd name="connsiteY4dup0dup1dup2dup3dup4dup5dup6dup7dup8dup9dup10dup11dup12dup13dup14" fmla="*/ 29 h 21351"/>
                </a:gdLst>
                <a:ahLst/>
                <a:cxnLst>
                  <a:cxn ang="0">
                    <a:pos x="connsiteX0dup0dup1dup2dup3dup4dup5dup6dup7dup8dup9dup10dup11dup12dup13dup14" y="connsiteY0dup0dup1dup2dup3dup4dup5dup6dup7dup8dup9dup10dup11dup12dup13dup14"/>
                  </a:cxn>
                  <a:cxn ang="0">
                    <a:pos x="connsiteX1dup0dup1dup2dup3dup4dup5dup6dup7dup8dup9dup10dup11dup12dup13dup14" y="connsiteY1dup0dup1dup2dup3dup4dup5dup6dup7dup8dup9dup10dup11dup12dup13dup14"/>
                  </a:cxn>
                  <a:cxn ang="0">
                    <a:pos x="connsiteX2dup0dup1dup2dup3dup4dup5dup6dup7dup8dup9dup10dup11dup12dup13dup14" y="connsiteY2dup0dup1dup2dup3dup4dup5dup6dup7dup8dup9dup10dup11dup12dup13dup14"/>
                  </a:cxn>
                  <a:cxn ang="0">
                    <a:pos x="connsiteX3dup0dup1dup2dup3dup4dup5dup6dup7dup8dup9dup10dup11dup12dup13dup14" y="connsiteY3dup0dup1dup2dup3dup4dup5dup6dup7dup8dup9dup10dup11dup12dup13dup14"/>
                  </a:cxn>
                  <a:cxn ang="0">
                    <a:pos x="connsiteX4dup0dup1dup2dup3dup4dup5dup6dup7dup8dup9dup10dup11dup12dup13dup14" y="connsiteY4dup0dup1dup2dup3dup4dup5dup6dup7dup8dup9dup10dup11dup12dup13dup14"/>
                  </a:cxn>
                </a:cxnLst>
                <a:rect l="l" t="t" r="r" b="b"/>
                <a:pathLst>
                  <a:path w="15601" h="21351">
                    <a:moveTo>
                      <a:pt x="0" y="29"/>
                    </a:moveTo>
                    <a:lnTo>
                      <a:pt x="15591" y="0"/>
                    </a:lnTo>
                    <a:cubicBezTo>
                      <a:pt x="15591" y="5774"/>
                      <a:pt x="15601" y="13467"/>
                      <a:pt x="15601" y="19241"/>
                    </a:cubicBezTo>
                    <a:cubicBezTo>
                      <a:pt x="10638" y="19328"/>
                      <a:pt x="7602" y="23020"/>
                      <a:pt x="0" y="20434"/>
                    </a:cubicBezTo>
                    <a:lnTo>
                      <a:pt x="0" y="29"/>
                    </a:lnTo>
                    <a:close/>
                  </a:path>
                </a:pathLst>
              </a:custGeom>
              <a:gradFill flip="none" rotWithShape="1">
                <a:gsLst>
                  <a:gs pos="0">
                    <a:schemeClr val="bg1"/>
                  </a:gs>
                  <a:gs pos="100000">
                    <a:srgbClr val="D1F2F7"/>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kern="1200"/>
                </a:defPPr>
              </a:lstStyle>
              <a:p>
                <a:pPr algn="ctr"/>
                <a:r>
                  <a:rPr lang="en-US" dirty="0"/>
                  <a:t> </a:t>
                </a:r>
              </a:p>
            </p:txBody>
          </p:sp>
        </p:grpSp>
        <p:sp>
          <p:nvSpPr>
            <p:cNvPr id="56" name="Rectangle 55"/>
            <p:cNvSpPr/>
            <p:nvPr/>
          </p:nvSpPr>
          <p:spPr>
            <a:xfrm>
              <a:off x="0" y="32156400"/>
              <a:ext cx="43891200" cy="762000"/>
            </a:xfrm>
            <a:prstGeom prst="rect">
              <a:avLst/>
            </a:prstGeom>
            <a:solidFill>
              <a:srgbClr val="235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kern="1200"/>
              </a:defPPr>
            </a:lstStyle>
            <a:p>
              <a:pPr algn="ctr"/>
              <a:endParaRPr lang="en-US"/>
            </a:p>
          </p:txBody>
        </p:sp>
        <p:cxnSp>
          <p:nvCxnSpPr>
            <p:cNvPr id="57" name="Straight Connector 56"/>
            <p:cNvCxnSpPr/>
            <p:nvPr/>
          </p:nvCxnSpPr>
          <p:spPr>
            <a:xfrm>
              <a:off x="0" y="32079943"/>
              <a:ext cx="43891200" cy="0"/>
            </a:xfrm>
            <a:prstGeom prst="line">
              <a:avLst/>
            </a:prstGeom>
            <a:ln w="254000">
              <a:solidFill>
                <a:srgbClr val="8CD23C"/>
              </a:solidFill>
            </a:ln>
          </p:spPr>
          <p:style>
            <a:lnRef idx="1">
              <a:schemeClr val="accent1"/>
            </a:lnRef>
            <a:fillRef idx="0">
              <a:schemeClr val="accent1"/>
            </a:fillRef>
            <a:effectRef idx="0">
              <a:schemeClr val="accent1"/>
            </a:effectRef>
            <a:fontRef idx="minor">
              <a:schemeClr val="tx1"/>
            </a:fontRef>
          </p:style>
        </p:cxnSp>
      </p:grpSp>
      <p:sp>
        <p:nvSpPr>
          <p:cNvPr id="25" name="Text Placeholder 5">
            <a:extLst>
              <a:ext uri="{FF2B5EF4-FFF2-40B4-BE49-F238E27FC236}">
                <a16:creationId xmlns:a16="http://schemas.microsoft.com/office/drawing/2014/main" id="{B2C25681-95AF-45D0-852E-DC3E00E2FDFE}"/>
              </a:ext>
            </a:extLst>
          </p:cNvPr>
          <p:cNvSpPr txBox="1"/>
          <p:nvPr/>
        </p:nvSpPr>
        <p:spPr>
          <a:xfrm>
            <a:off x="3657600" y="838457"/>
            <a:ext cx="36576000" cy="2937440"/>
          </a:xfrm>
          <a:prstGeom prst="rect">
            <a:avLst/>
          </a:prstGeom>
        </p:spPr>
        <p:txBody>
          <a:bodyPr lIns="0" tIns="0" rIns="0" bIns="0">
            <a:noAutofit/>
          </a:bodyPr>
          <a:lstStyle>
            <a:defPPr>
              <a:defRPr kern="1200"/>
            </a:defPPr>
            <a:lvl1pPr marL="0" marR="0" indent="0" algn="l" defTabSz="3783013" rtl="0" eaLnBrk="1" fontAlgn="auto" latinLnBrk="0" hangingPunct="1">
              <a:lnSpc>
                <a:spcPct val="100000"/>
              </a:lnSpc>
              <a:spcBef>
                <a:spcPts val="600"/>
              </a:spcBef>
              <a:spcAft>
                <a:spcPct val="0"/>
              </a:spcAft>
              <a:buClrTx/>
              <a:buSzTx/>
              <a:buFontTx/>
              <a:buNone/>
              <a:defRPr sz="6000" kern="1200" baseline="0">
                <a:solidFill>
                  <a:schemeClr val="tx2"/>
                </a:solidFill>
                <a:latin typeface="Franklin Gothic Heavy" pitchFamily="34" charset="0"/>
                <a:ea typeface="+mn-ea"/>
                <a:cs typeface="+mn-cs"/>
              </a:defRPr>
            </a:lvl1pPr>
            <a:lvl2pPr marL="1880543" indent="0" algn="l" defTabSz="3761086" rtl="0" eaLnBrk="1" latinLnBrk="0" hangingPunct="1">
              <a:spcBef>
                <a:spcPct val="20000"/>
              </a:spcBef>
              <a:buFontTx/>
              <a:buNone/>
              <a:defRPr sz="11500" kern="1200">
                <a:solidFill>
                  <a:schemeClr val="tx1"/>
                </a:solidFill>
                <a:latin typeface="+mn-lt"/>
                <a:ea typeface="+mn-ea"/>
                <a:cs typeface="+mn-cs"/>
              </a:defRPr>
            </a:lvl2pPr>
            <a:lvl3pPr marL="3761086" indent="0" algn="l" defTabSz="3761086" rtl="0" eaLnBrk="1" latinLnBrk="0" hangingPunct="1">
              <a:spcBef>
                <a:spcPct val="20000"/>
              </a:spcBef>
              <a:buFontTx/>
              <a:buNone/>
              <a:defRPr sz="9900" kern="1200">
                <a:solidFill>
                  <a:schemeClr val="tx1"/>
                </a:solidFill>
                <a:latin typeface="+mn-lt"/>
                <a:ea typeface="+mn-ea"/>
                <a:cs typeface="+mn-cs"/>
              </a:defRPr>
            </a:lvl3pPr>
            <a:lvl4pPr marL="5641629" indent="0" algn="l" defTabSz="3761086" rtl="0" eaLnBrk="1" latinLnBrk="0" hangingPunct="1">
              <a:spcBef>
                <a:spcPct val="20000"/>
              </a:spcBef>
              <a:buFontTx/>
              <a:buNone/>
              <a:defRPr sz="8200" kern="1200">
                <a:solidFill>
                  <a:schemeClr val="tx1"/>
                </a:solidFill>
                <a:latin typeface="+mn-lt"/>
                <a:ea typeface="+mn-ea"/>
                <a:cs typeface="+mn-cs"/>
              </a:defRPr>
            </a:lvl4pPr>
            <a:lvl5pPr marL="7522172" indent="0" algn="l" defTabSz="3761086" rtl="0" eaLnBrk="1" latinLnBrk="0" hangingPunct="1">
              <a:spcBef>
                <a:spcPct val="20000"/>
              </a:spcBef>
              <a:buFontTx/>
              <a:buNone/>
              <a:defRPr sz="8200" kern="1200">
                <a:solidFill>
                  <a:schemeClr val="tx1"/>
                </a:solidFill>
                <a:latin typeface="+mn-lt"/>
                <a:ea typeface="+mn-ea"/>
                <a:cs typeface="+mn-cs"/>
              </a:defRPr>
            </a:lvl5pPr>
            <a:lvl6pPr marL="10342988"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6pPr>
            <a:lvl7pPr marL="12223531"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7pPr>
            <a:lvl8pPr marL="14104074"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8pPr>
            <a:lvl9pPr marL="15984617"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9pPr>
          </a:lstStyle>
          <a:p>
            <a:pPr algn="ctr" defTabSz="3761086">
              <a:spcBef>
                <a:spcPct val="20000"/>
              </a:spcBef>
              <a:defRPr/>
            </a:pPr>
            <a:r>
              <a:rPr lang="en-US" sz="8500" dirty="0">
                <a:solidFill>
                  <a:srgbClr val="235078"/>
                </a:solidFill>
                <a:latin typeface="Libre Baskerville" panose="02000000000000000000" pitchFamily="2" charset="0"/>
              </a:rPr>
              <a:t>Learning-Based Branch-and-Bound for Template Matching</a:t>
            </a:r>
          </a:p>
        </p:txBody>
      </p:sp>
      <p:sp>
        <p:nvSpPr>
          <p:cNvPr id="26" name="Text Placeholder 5">
            <a:extLst>
              <a:ext uri="{FF2B5EF4-FFF2-40B4-BE49-F238E27FC236}">
                <a16:creationId xmlns:a16="http://schemas.microsoft.com/office/drawing/2014/main" id="{EF872E11-D0DF-4446-BE76-A398B88E9B44}"/>
              </a:ext>
            </a:extLst>
          </p:cNvPr>
          <p:cNvSpPr txBox="1"/>
          <p:nvPr/>
        </p:nvSpPr>
        <p:spPr>
          <a:xfrm>
            <a:off x="3657597" y="2730585"/>
            <a:ext cx="36576000" cy="3964162"/>
          </a:xfrm>
          <a:prstGeom prst="rect">
            <a:avLst/>
          </a:prstGeom>
        </p:spPr>
        <p:txBody>
          <a:bodyPr lIns="0" tIns="0" rIns="0" bIns="0">
            <a:spAutoFit/>
          </a:bodyPr>
          <a:lstStyle>
            <a:defPPr>
              <a:defRPr kern="1200"/>
            </a:defPPr>
            <a:lvl1pPr marL="0" marR="0" indent="0" algn="l" defTabSz="3761086" rtl="0" eaLnBrk="1" fontAlgn="auto" latinLnBrk="0" hangingPunct="1">
              <a:lnSpc>
                <a:spcPct val="100000"/>
              </a:lnSpc>
              <a:spcBef>
                <a:spcPct val="20000"/>
              </a:spcBef>
              <a:spcAft>
                <a:spcPct val="0"/>
              </a:spcAft>
              <a:buClrTx/>
              <a:buSzTx/>
              <a:buFont typeface="Arial" pitchFamily="34" charset="0"/>
              <a:buNone/>
              <a:defRPr sz="6000" kern="1200" baseline="0">
                <a:solidFill>
                  <a:schemeClr val="tx2"/>
                </a:solidFill>
                <a:latin typeface="Franklin Gothic Heavy" pitchFamily="34" charset="0"/>
                <a:ea typeface="+mn-ea"/>
                <a:cs typeface="+mn-cs"/>
              </a:defRPr>
            </a:lvl1pPr>
            <a:lvl2pPr marL="1880543" indent="0" algn="l" defTabSz="3761086" rtl="0" eaLnBrk="1" latinLnBrk="0" hangingPunct="1">
              <a:spcBef>
                <a:spcPct val="20000"/>
              </a:spcBef>
              <a:buFontTx/>
              <a:buNone/>
              <a:defRPr sz="11500" kern="1200">
                <a:solidFill>
                  <a:schemeClr val="tx1"/>
                </a:solidFill>
                <a:latin typeface="+mn-lt"/>
                <a:ea typeface="+mn-ea"/>
                <a:cs typeface="+mn-cs"/>
              </a:defRPr>
            </a:lvl2pPr>
            <a:lvl3pPr marL="3761086" indent="0" algn="l" defTabSz="3761086" rtl="0" eaLnBrk="1" latinLnBrk="0" hangingPunct="1">
              <a:spcBef>
                <a:spcPct val="20000"/>
              </a:spcBef>
              <a:buFontTx/>
              <a:buNone/>
              <a:defRPr sz="9900" kern="1200">
                <a:solidFill>
                  <a:schemeClr val="tx1"/>
                </a:solidFill>
                <a:latin typeface="+mn-lt"/>
                <a:ea typeface="+mn-ea"/>
                <a:cs typeface="+mn-cs"/>
              </a:defRPr>
            </a:lvl3pPr>
            <a:lvl4pPr marL="5641629" indent="0" algn="l" defTabSz="3761086" rtl="0" eaLnBrk="1" latinLnBrk="0" hangingPunct="1">
              <a:spcBef>
                <a:spcPct val="20000"/>
              </a:spcBef>
              <a:buFontTx/>
              <a:buNone/>
              <a:defRPr sz="8200" kern="1200">
                <a:solidFill>
                  <a:schemeClr val="tx1"/>
                </a:solidFill>
                <a:latin typeface="+mn-lt"/>
                <a:ea typeface="+mn-ea"/>
                <a:cs typeface="+mn-cs"/>
              </a:defRPr>
            </a:lvl4pPr>
            <a:lvl5pPr marL="7522172" indent="0" algn="l" defTabSz="3761086" rtl="0" eaLnBrk="1" latinLnBrk="0" hangingPunct="1">
              <a:spcBef>
                <a:spcPct val="20000"/>
              </a:spcBef>
              <a:buFontTx/>
              <a:buNone/>
              <a:defRPr sz="8200" kern="1200">
                <a:solidFill>
                  <a:schemeClr val="tx1"/>
                </a:solidFill>
                <a:latin typeface="+mn-lt"/>
                <a:ea typeface="+mn-ea"/>
                <a:cs typeface="+mn-cs"/>
              </a:defRPr>
            </a:lvl5pPr>
            <a:lvl6pPr marL="10342988"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6pPr>
            <a:lvl7pPr marL="12223531"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7pPr>
            <a:lvl8pPr marL="14104074"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8pPr>
            <a:lvl9pPr marL="15984617"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9pPr>
          </a:lstStyle>
          <a:p>
            <a:pPr algn="ctr">
              <a:defRPr/>
            </a:pPr>
            <a:r>
              <a:rPr lang="en-US" sz="5600" dirty="0">
                <a:solidFill>
                  <a:srgbClr val="235078"/>
                </a:solidFill>
                <a:latin typeface="Montserrat" panose="00000500000000000000" pitchFamily="50" charset="0"/>
                <a:cs typeface="Arial" pitchFamily="34" charset="0"/>
              </a:rPr>
              <a:t>Asaf Solomiak &amp; Karin </a:t>
            </a:r>
            <a:r>
              <a:rPr lang="en-US" sz="5600" dirty="0" err="1">
                <a:solidFill>
                  <a:srgbClr val="235078"/>
                </a:solidFill>
                <a:latin typeface="Montserrat" panose="00000500000000000000" pitchFamily="50" charset="0"/>
                <a:cs typeface="Arial" pitchFamily="34" charset="0"/>
              </a:rPr>
              <a:t>Sifri</a:t>
            </a:r>
            <a:endParaRPr lang="en-US" sz="5600" dirty="0">
              <a:solidFill>
                <a:srgbClr val="235078"/>
              </a:solidFill>
              <a:latin typeface="Montserrat" panose="00000500000000000000" pitchFamily="50" charset="0"/>
              <a:cs typeface="Arial" pitchFamily="34" charset="0"/>
            </a:endParaRPr>
          </a:p>
          <a:p>
            <a:pPr algn="ctr">
              <a:defRPr/>
            </a:pPr>
            <a:r>
              <a:rPr lang="en-US" sz="5600" dirty="0">
                <a:solidFill>
                  <a:srgbClr val="235078"/>
                </a:solidFill>
                <a:latin typeface="Montserrat" panose="00000500000000000000" pitchFamily="50" charset="0"/>
                <a:cs typeface="Arial" pitchFamily="34" charset="0"/>
              </a:rPr>
              <a:t>Guided by Dr. Simon </a:t>
            </a:r>
            <a:r>
              <a:rPr lang="en-US" sz="5600" dirty="0" err="1">
                <a:solidFill>
                  <a:srgbClr val="235078"/>
                </a:solidFill>
                <a:latin typeface="Montserrat" panose="00000500000000000000" pitchFamily="50" charset="0"/>
                <a:cs typeface="Arial" pitchFamily="34" charset="0"/>
              </a:rPr>
              <a:t>Korman</a:t>
            </a:r>
            <a:endParaRPr lang="en-US" sz="5600" dirty="0">
              <a:solidFill>
                <a:srgbClr val="235078"/>
              </a:solidFill>
              <a:latin typeface="Montserrat" panose="00000500000000000000" pitchFamily="50" charset="0"/>
              <a:cs typeface="Arial" pitchFamily="34" charset="0"/>
            </a:endParaRPr>
          </a:p>
          <a:p>
            <a:pPr algn="ctr">
              <a:defRPr/>
            </a:pPr>
            <a:r>
              <a:rPr lang="en-US" sz="5600" dirty="0">
                <a:solidFill>
                  <a:srgbClr val="235078"/>
                </a:solidFill>
                <a:latin typeface="Montserrat" panose="00000500000000000000" pitchFamily="50" charset="0"/>
                <a:cs typeface="Arial" pitchFamily="34" charset="0"/>
              </a:rPr>
              <a:t>Department of Computer Science, University of Haifa</a:t>
            </a:r>
          </a:p>
          <a:p>
            <a:pPr algn="ctr">
              <a:defRPr/>
            </a:pPr>
            <a:endParaRPr lang="en-US" sz="5600" dirty="0">
              <a:solidFill>
                <a:srgbClr val="235078"/>
              </a:solidFill>
              <a:latin typeface="Montserrat" panose="00000500000000000000" pitchFamily="50" charset="0"/>
              <a:cs typeface="Arial" pitchFamily="34" charset="0"/>
            </a:endParaRPr>
          </a:p>
        </p:txBody>
      </p:sp>
      <p:grpSp>
        <p:nvGrpSpPr>
          <p:cNvPr id="59" name="Group 58">
            <a:extLst>
              <a:ext uri="{FF2B5EF4-FFF2-40B4-BE49-F238E27FC236}">
                <a16:creationId xmlns:a16="http://schemas.microsoft.com/office/drawing/2014/main" id="{0FBF590D-5933-66B2-26D0-CE032D857A86}"/>
              </a:ext>
            </a:extLst>
          </p:cNvPr>
          <p:cNvGrpSpPr/>
          <p:nvPr/>
        </p:nvGrpSpPr>
        <p:grpSpPr>
          <a:xfrm>
            <a:off x="11357065" y="8980912"/>
            <a:ext cx="10073705" cy="22698227"/>
            <a:chOff x="11357065" y="8980913"/>
            <a:chExt cx="10073705" cy="20707198"/>
          </a:xfrm>
        </p:grpSpPr>
        <p:sp>
          <p:nvSpPr>
            <p:cNvPr id="8" name="Text Box 6">
              <a:extLst>
                <a:ext uri="{FF2B5EF4-FFF2-40B4-BE49-F238E27FC236}">
                  <a16:creationId xmlns:a16="http://schemas.microsoft.com/office/drawing/2014/main" id="{E3036430-27CA-9DE3-7DA6-C0C6680EDFB2}"/>
                </a:ext>
              </a:extLst>
            </p:cNvPr>
            <p:cNvSpPr txBox="1">
              <a:spLocks noChangeArrowheads="1"/>
            </p:cNvSpPr>
            <p:nvPr/>
          </p:nvSpPr>
          <p:spPr bwMode="auto">
            <a:xfrm>
              <a:off x="11357065" y="9930338"/>
              <a:ext cx="10058400" cy="34624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37160" tIns="68580" rIns="137160" bIns="68580">
              <a:spAutoFit/>
            </a:bodyPr>
            <a:lstStyle>
              <a:defPPr>
                <a:defRPr kern="1200"/>
              </a:defPPr>
              <a:lvl1pPr defTabSz="4703763" eaLnBrk="0" hangingPunct="0">
                <a:defRPr sz="9300">
                  <a:solidFill>
                    <a:schemeClr val="tx1"/>
                  </a:solidFill>
                  <a:latin typeface="Arial"/>
                </a:defRPr>
              </a:lvl1pPr>
              <a:lvl2pPr marL="742950" indent="-285750" defTabSz="4703763" eaLnBrk="0" hangingPunct="0">
                <a:defRPr sz="9300">
                  <a:solidFill>
                    <a:schemeClr val="tx1"/>
                  </a:solidFill>
                  <a:latin typeface="Arial"/>
                </a:defRPr>
              </a:lvl2pPr>
              <a:lvl3pPr marL="1143000" indent="-228600" defTabSz="4703763" eaLnBrk="0" hangingPunct="0">
                <a:defRPr sz="9300">
                  <a:solidFill>
                    <a:schemeClr val="tx1"/>
                  </a:solidFill>
                  <a:latin typeface="Arial"/>
                </a:defRPr>
              </a:lvl3pPr>
              <a:lvl4pPr marL="1600200" indent="-228600" defTabSz="4703763" eaLnBrk="0" hangingPunct="0">
                <a:defRPr sz="9300">
                  <a:solidFill>
                    <a:schemeClr val="tx1"/>
                  </a:solidFill>
                  <a:latin typeface="Arial"/>
                </a:defRPr>
              </a:lvl4pPr>
              <a:lvl5pPr marL="2057400" indent="-228600" defTabSz="4703763" eaLnBrk="0" hangingPunct="0">
                <a:defRPr sz="9300">
                  <a:solidFill>
                    <a:schemeClr val="tx1"/>
                  </a:solidFill>
                  <a:latin typeface="Arial"/>
                </a:defRPr>
              </a:lvl5pPr>
              <a:lvl6pPr marL="2514600" indent="-228600" defTabSz="4703763" eaLnBrk="0" fontAlgn="base" hangingPunct="0">
                <a:spcBef>
                  <a:spcPct val="0"/>
                </a:spcBef>
                <a:spcAft>
                  <a:spcPct val="0"/>
                </a:spcAft>
                <a:defRPr sz="9300">
                  <a:solidFill>
                    <a:schemeClr val="tx1"/>
                  </a:solidFill>
                  <a:latin typeface="Arial"/>
                </a:defRPr>
              </a:lvl6pPr>
              <a:lvl7pPr marL="2971800" indent="-228600" defTabSz="4703763" eaLnBrk="0" fontAlgn="base" hangingPunct="0">
                <a:spcBef>
                  <a:spcPct val="0"/>
                </a:spcBef>
                <a:spcAft>
                  <a:spcPct val="0"/>
                </a:spcAft>
                <a:defRPr sz="9300">
                  <a:solidFill>
                    <a:schemeClr val="tx1"/>
                  </a:solidFill>
                  <a:latin typeface="Arial"/>
                </a:defRPr>
              </a:lvl7pPr>
              <a:lvl8pPr marL="3429000" indent="-228600" defTabSz="4703763" eaLnBrk="0" fontAlgn="base" hangingPunct="0">
                <a:spcBef>
                  <a:spcPct val="0"/>
                </a:spcBef>
                <a:spcAft>
                  <a:spcPct val="0"/>
                </a:spcAft>
                <a:defRPr sz="9300">
                  <a:solidFill>
                    <a:schemeClr val="tx1"/>
                  </a:solidFill>
                  <a:latin typeface="Arial"/>
                </a:defRPr>
              </a:lvl8pPr>
              <a:lvl9pPr marL="3886200" indent="-228600" defTabSz="4703763" eaLnBrk="0" fontAlgn="base" hangingPunct="0">
                <a:spcBef>
                  <a:spcPct val="0"/>
                </a:spcBef>
                <a:spcAft>
                  <a:spcPct val="0"/>
                </a:spcAft>
                <a:defRPr sz="9300">
                  <a:solidFill>
                    <a:schemeClr val="tx1"/>
                  </a:solidFill>
                  <a:latin typeface="Arial"/>
                </a:defRPr>
              </a:lvl9pPr>
            </a:lstStyle>
            <a:p>
              <a:r>
                <a:rPr lang="en-US" sz="2400" dirty="0">
                  <a:latin typeface="Montserrat Light" panose="00000400000000000000" pitchFamily="50" charset="0"/>
                  <a:ea typeface="Open Sans" panose="020B0606030504020204" pitchFamily="34" charset="0"/>
                  <a:cs typeface="Open Sans" panose="020B0606030504020204" pitchFamily="34" charset="0"/>
                </a:rPr>
                <a:t>In order to build a deep learning model for the threshold, we have created a data-set by running the algorithm over 100 random templates on 100 random images on each level of the algorithm we have collected a total of 37 features as well as the ideal higher bound which we’ll use as the target output of the model.</a:t>
              </a:r>
            </a:p>
            <a:p>
              <a:endParaRPr lang="en-US" sz="2400" dirty="0">
                <a:latin typeface="Montserrat Light" panose="00000400000000000000" pitchFamily="50" charset="0"/>
                <a:ea typeface="Open Sans" panose="020B0606030504020204" pitchFamily="34" charset="0"/>
                <a:cs typeface="Open Sans" panose="020B0606030504020204" pitchFamily="34" charset="0"/>
              </a:endParaRPr>
            </a:p>
            <a:p>
              <a:r>
                <a:rPr lang="en-US" sz="2400" dirty="0">
                  <a:latin typeface="Montserrat Light" panose="00000400000000000000" pitchFamily="50" charset="0"/>
                  <a:ea typeface="Open Sans" panose="020B0606030504020204" pitchFamily="34" charset="0"/>
                  <a:cs typeface="Open Sans" panose="020B0606030504020204" pitchFamily="34" charset="0"/>
                </a:rPr>
                <a:t>We collected 73.5 KB of 68854 samples, with a total computation time of 121.86 hours.</a:t>
              </a:r>
            </a:p>
          </p:txBody>
        </p:sp>
        <p:sp>
          <p:nvSpPr>
            <p:cNvPr id="20" name="Rectangle 10">
              <a:extLst>
                <a:ext uri="{FF2B5EF4-FFF2-40B4-BE49-F238E27FC236}">
                  <a16:creationId xmlns:a16="http://schemas.microsoft.com/office/drawing/2014/main" id="{FF408D3B-702C-6FB8-54B5-94B21330D44E}"/>
                </a:ext>
              </a:extLst>
            </p:cNvPr>
            <p:cNvSpPr>
              <a:spLocks noChangeArrowheads="1"/>
            </p:cNvSpPr>
            <p:nvPr/>
          </p:nvSpPr>
          <p:spPr bwMode="auto">
            <a:xfrm>
              <a:off x="11585665" y="8980913"/>
              <a:ext cx="9601200" cy="873301"/>
            </a:xfrm>
            <a:prstGeom prst="rect">
              <a:avLst/>
            </a:prstGeom>
            <a:solidFill>
              <a:srgbClr val="1482A5"/>
            </a:solidFill>
            <a:ln w="12700">
              <a:noFill/>
              <a:miter lim="800000"/>
            </a:ln>
          </p:spPr>
          <p:txBody>
            <a:bodyPr wrap="none" lIns="137126" tIns="73152" rIns="137126" bIns="68563" anchor="ctr" anchorCtr="0"/>
            <a:lstStyle>
              <a:defPPr>
                <a:defRPr kern="1200"/>
              </a:defPPr>
            </a:lstStyle>
            <a:p>
              <a:pPr algn="ctr" defTabSz="4702588">
                <a:defRPr/>
              </a:pPr>
              <a:r>
                <a:rPr lang="en-US" sz="3600" b="1" dirty="0">
                  <a:solidFill>
                    <a:schemeClr val="bg1"/>
                  </a:solidFill>
                  <a:latin typeface="Libre Baskerville" panose="02000000000000000000" pitchFamily="2" charset="0"/>
                </a:rPr>
                <a:t>Samples Collection</a:t>
              </a:r>
            </a:p>
          </p:txBody>
        </p:sp>
        <p:sp>
          <p:nvSpPr>
            <p:cNvPr id="21" name="Rectangle 10">
              <a:extLst>
                <a:ext uri="{FF2B5EF4-FFF2-40B4-BE49-F238E27FC236}">
                  <a16:creationId xmlns:a16="http://schemas.microsoft.com/office/drawing/2014/main" id="{CE1C0DC5-BFF0-5492-E684-B838DC0227E5}"/>
                </a:ext>
              </a:extLst>
            </p:cNvPr>
            <p:cNvSpPr>
              <a:spLocks noChangeArrowheads="1"/>
            </p:cNvSpPr>
            <p:nvPr/>
          </p:nvSpPr>
          <p:spPr bwMode="auto">
            <a:xfrm>
              <a:off x="11585665" y="13464985"/>
              <a:ext cx="9601200" cy="873301"/>
            </a:xfrm>
            <a:prstGeom prst="rect">
              <a:avLst/>
            </a:prstGeom>
            <a:solidFill>
              <a:srgbClr val="1482A5"/>
            </a:solidFill>
            <a:ln w="12700">
              <a:noFill/>
              <a:miter lim="800000"/>
            </a:ln>
          </p:spPr>
          <p:txBody>
            <a:bodyPr wrap="none" lIns="137126" tIns="73152" rIns="137126" bIns="68563" anchor="ctr" anchorCtr="0"/>
            <a:lstStyle>
              <a:defPPr>
                <a:defRPr kern="1200"/>
              </a:defPPr>
            </a:lstStyle>
            <a:p>
              <a:pPr algn="ctr" defTabSz="4702588">
                <a:defRPr/>
              </a:pPr>
              <a:r>
                <a:rPr lang="en-US" sz="3600" b="1" dirty="0">
                  <a:solidFill>
                    <a:schemeClr val="bg1"/>
                  </a:solidFill>
                  <a:latin typeface="Libre Baskerville" panose="02000000000000000000" pitchFamily="2" charset="0"/>
                </a:rPr>
                <a:t>Deep-Learning Model</a:t>
              </a:r>
            </a:p>
          </p:txBody>
        </p:sp>
        <mc:AlternateContent xmlns:mc="http://schemas.openxmlformats.org/markup-compatibility/2006">
          <mc:Choice xmlns:a14="http://schemas.microsoft.com/office/drawing/2010/main" Requires="a14">
            <p:sp>
              <p:nvSpPr>
                <p:cNvPr id="22" name="Text Box 6">
                  <a:extLst>
                    <a:ext uri="{FF2B5EF4-FFF2-40B4-BE49-F238E27FC236}">
                      <a16:creationId xmlns:a16="http://schemas.microsoft.com/office/drawing/2014/main" id="{8BA6B388-A942-6CD2-DD52-6FBA36666386}"/>
                    </a:ext>
                  </a:extLst>
                </p:cNvPr>
                <p:cNvSpPr txBox="1">
                  <a:spLocks noChangeArrowheads="1"/>
                </p:cNvSpPr>
                <p:nvPr/>
              </p:nvSpPr>
              <p:spPr bwMode="auto">
                <a:xfrm>
                  <a:off x="11372370" y="14407005"/>
                  <a:ext cx="10058400" cy="15281106"/>
                </a:xfrm>
                <a:prstGeom prst="rect">
                  <a:avLst/>
                </a:prstGeom>
                <a:noFill/>
                <a:ln>
                  <a:noFill/>
                </a:ln>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lIns="137160" tIns="68580" rIns="137160" bIns="68580">
                  <a:spAutoFit/>
                </a:bodyPr>
                <a:lstStyle>
                  <a:defPPr>
                    <a:defRPr kern="1200"/>
                  </a:defPPr>
                  <a:lvl1pPr defTabSz="4703763" eaLnBrk="0" hangingPunct="0">
                    <a:defRPr sz="9300">
                      <a:solidFill>
                        <a:schemeClr val="tx1"/>
                      </a:solidFill>
                      <a:latin typeface="Arial"/>
                    </a:defRPr>
                  </a:lvl1pPr>
                  <a:lvl2pPr marL="742950" indent="-285750" defTabSz="4703763" eaLnBrk="0" hangingPunct="0">
                    <a:defRPr sz="9300">
                      <a:solidFill>
                        <a:schemeClr val="tx1"/>
                      </a:solidFill>
                      <a:latin typeface="Arial"/>
                    </a:defRPr>
                  </a:lvl2pPr>
                  <a:lvl3pPr marL="1143000" indent="-228600" defTabSz="4703763" eaLnBrk="0" hangingPunct="0">
                    <a:defRPr sz="9300">
                      <a:solidFill>
                        <a:schemeClr val="tx1"/>
                      </a:solidFill>
                      <a:latin typeface="Arial"/>
                    </a:defRPr>
                  </a:lvl3pPr>
                  <a:lvl4pPr marL="1600200" indent="-228600" defTabSz="4703763" eaLnBrk="0" hangingPunct="0">
                    <a:defRPr sz="9300">
                      <a:solidFill>
                        <a:schemeClr val="tx1"/>
                      </a:solidFill>
                      <a:latin typeface="Arial"/>
                    </a:defRPr>
                  </a:lvl4pPr>
                  <a:lvl5pPr marL="2057400" indent="-228600" defTabSz="4703763" eaLnBrk="0" hangingPunct="0">
                    <a:defRPr sz="9300">
                      <a:solidFill>
                        <a:schemeClr val="tx1"/>
                      </a:solidFill>
                      <a:latin typeface="Arial"/>
                    </a:defRPr>
                  </a:lvl5pPr>
                  <a:lvl6pPr marL="2514600" indent="-228600" defTabSz="4703763" eaLnBrk="0" fontAlgn="base" hangingPunct="0">
                    <a:spcBef>
                      <a:spcPct val="0"/>
                    </a:spcBef>
                    <a:spcAft>
                      <a:spcPct val="0"/>
                    </a:spcAft>
                    <a:defRPr sz="9300">
                      <a:solidFill>
                        <a:schemeClr val="tx1"/>
                      </a:solidFill>
                      <a:latin typeface="Arial"/>
                    </a:defRPr>
                  </a:lvl6pPr>
                  <a:lvl7pPr marL="2971800" indent="-228600" defTabSz="4703763" eaLnBrk="0" fontAlgn="base" hangingPunct="0">
                    <a:spcBef>
                      <a:spcPct val="0"/>
                    </a:spcBef>
                    <a:spcAft>
                      <a:spcPct val="0"/>
                    </a:spcAft>
                    <a:defRPr sz="9300">
                      <a:solidFill>
                        <a:schemeClr val="tx1"/>
                      </a:solidFill>
                      <a:latin typeface="Arial"/>
                    </a:defRPr>
                  </a:lvl7pPr>
                  <a:lvl8pPr marL="3429000" indent="-228600" defTabSz="4703763" eaLnBrk="0" fontAlgn="base" hangingPunct="0">
                    <a:spcBef>
                      <a:spcPct val="0"/>
                    </a:spcBef>
                    <a:spcAft>
                      <a:spcPct val="0"/>
                    </a:spcAft>
                    <a:defRPr sz="9300">
                      <a:solidFill>
                        <a:schemeClr val="tx1"/>
                      </a:solidFill>
                      <a:latin typeface="Arial"/>
                    </a:defRPr>
                  </a:lvl8pPr>
                  <a:lvl9pPr marL="3886200" indent="-228600" defTabSz="4703763" eaLnBrk="0" fontAlgn="base" hangingPunct="0">
                    <a:spcBef>
                      <a:spcPct val="0"/>
                    </a:spcBef>
                    <a:spcAft>
                      <a:spcPct val="0"/>
                    </a:spcAft>
                    <a:defRPr sz="9300">
                      <a:solidFill>
                        <a:schemeClr val="tx1"/>
                      </a:solidFill>
                      <a:latin typeface="Arial"/>
                    </a:defRPr>
                  </a:lvl9pPr>
                </a:lstStyle>
                <a:p>
                  <a:r>
                    <a:rPr lang="en-US" sz="2400" dirty="0">
                      <a:latin typeface="Montserrat Light" panose="00000400000000000000" pitchFamily="50" charset="0"/>
                      <a:ea typeface="Open Sans" panose="020B0606030504020204" pitchFamily="34" charset="0"/>
                      <a:cs typeface="Open Sans" panose="020B0606030504020204" pitchFamily="34" charset="0"/>
                    </a:rPr>
                    <a:t>The next step was to implement a Deep-Learning model that will choose the optimal bound and improve the algorithm run-time and accuracy. We chose Multi-Layer Perceptron for the Regression model, which is a simple Neural-Network consisting of some fully-connected linear layers.</a:t>
                  </a:r>
                </a:p>
                <a:p>
                  <a:endParaRPr lang="en-US" sz="2400" dirty="0">
                    <a:latin typeface="Montserrat Light" panose="00000400000000000000" pitchFamily="50" charset="0"/>
                    <a:ea typeface="Open Sans" panose="020B0606030504020204" pitchFamily="34" charset="0"/>
                    <a:cs typeface="Open Sans" panose="020B0606030504020204" pitchFamily="34" charset="0"/>
                  </a:endParaRPr>
                </a:p>
                <a:p>
                  <a:r>
                    <a:rPr lang="en-US" sz="2400" dirty="0">
                      <a:latin typeface="Montserrat Light" panose="00000400000000000000" pitchFamily="50" charset="0"/>
                      <a:ea typeface="Open Sans" panose="020B0606030504020204" pitchFamily="34" charset="0"/>
                      <a:cs typeface="Open Sans" panose="020B0606030504020204" pitchFamily="34" charset="0"/>
                    </a:rPr>
                    <a:t>Additionally, we decided to use only 10 out of the 37 features which we collected on our samples, because after the collection process, we noticed that many features were highly correlated or not necessary for our model.</a:t>
                  </a:r>
                </a:p>
                <a:p>
                  <a:endParaRPr lang="en-US" sz="2400" dirty="0">
                    <a:latin typeface="Montserrat Light" panose="00000400000000000000" pitchFamily="50" charset="0"/>
                    <a:ea typeface="Open Sans" panose="020B0606030504020204" pitchFamily="34" charset="0"/>
                    <a:cs typeface="Open Sans" panose="020B0606030504020204" pitchFamily="34" charset="0"/>
                  </a:endParaRPr>
                </a:p>
                <a:p>
                  <a:r>
                    <a:rPr lang="en-US" sz="2400" dirty="0">
                      <a:latin typeface="Montserrat Light" panose="00000400000000000000" pitchFamily="50" charset="0"/>
                      <a:ea typeface="Open Sans" panose="020B0606030504020204" pitchFamily="34" charset="0"/>
                      <a:cs typeface="Open Sans" panose="020B0606030504020204" pitchFamily="34" charset="0"/>
                    </a:rPr>
                    <a:t>The process of choosing the model’s parameters was conducted mainly by trial and error, and estimating the model performance by the following values:</a:t>
                  </a:r>
                </a:p>
                <a:p>
                  <a:pPr marL="342900" indent="-342900">
                    <a:buFont typeface="Arial" panose="020B0604020202020204" pitchFamily="34" charset="0"/>
                    <a:buChar char="•"/>
                  </a:pPr>
                  <a:r>
                    <a:rPr lang="en-US" sz="2400" b="1" dirty="0">
                      <a:latin typeface="Montserrat Light" panose="00000400000000000000" pitchFamily="50" charset="0"/>
                      <a:ea typeface="Open Sans" panose="020B0606030504020204" pitchFamily="34" charset="0"/>
                      <a:cs typeface="Open Sans" panose="020B0606030504020204" pitchFamily="34" charset="0"/>
                    </a:rPr>
                    <a:t>Loss</a:t>
                  </a:r>
                  <a:r>
                    <a:rPr lang="en-US" sz="2400" dirty="0">
                      <a:latin typeface="Montserrat Light" panose="00000400000000000000" pitchFamily="50" charset="0"/>
                      <a:ea typeface="Open Sans" panose="020B0606030504020204" pitchFamily="34" charset="0"/>
                      <a:cs typeface="Open Sans" panose="020B0606030504020204" pitchFamily="34" charset="0"/>
                    </a:rPr>
                    <a:t> – we used MSE (squared distance between the target and the model’s prediction) as our model Loss-Function.</a:t>
                  </a:r>
                </a:p>
                <a:p>
                  <a:pPr marL="342900" indent="-342900">
                    <a:buFont typeface="Arial" panose="020B0604020202020204" pitchFamily="34" charset="0"/>
                    <a:buChar char="•"/>
                  </a:pPr>
                  <a:r>
                    <a:rPr lang="en-US" sz="2400" b="1" dirty="0">
                      <a:latin typeface="Montserrat Light" panose="00000400000000000000" pitchFamily="50" charset="0"/>
                      <a:ea typeface="Open Sans" panose="020B0606030504020204" pitchFamily="34" charset="0"/>
                      <a:cs typeface="Open Sans" panose="020B0606030504020204" pitchFamily="34" charset="0"/>
                    </a:rPr>
                    <a:t>Score</a:t>
                  </a:r>
                  <a:r>
                    <a:rPr lang="en-US" sz="2400" dirty="0">
                      <a:latin typeface="Montserrat Light" panose="00000400000000000000" pitchFamily="50" charset="0"/>
                      <a:ea typeface="Open Sans" panose="020B0606030504020204" pitchFamily="34" charset="0"/>
                      <a:cs typeface="Open Sans" panose="020B0606030504020204" pitchFamily="34" charset="0"/>
                    </a:rPr>
                    <a:t> – the ratio between our loss to the loss we would have got if we were predicting the average target value every time.</a:t>
                  </a:r>
                </a:p>
                <a:p>
                  <a:pPr marL="342900" indent="-342900">
                    <a:buFont typeface="Arial" panose="020B0604020202020204" pitchFamily="34" charset="0"/>
                    <a:buChar char="•"/>
                  </a:pPr>
                  <a:r>
                    <a:rPr lang="en-US" sz="2400" b="1" dirty="0">
                      <a:latin typeface="Montserrat Light" panose="00000400000000000000" pitchFamily="50" charset="0"/>
                      <a:ea typeface="Open Sans" panose="020B0606030504020204" pitchFamily="34" charset="0"/>
                      <a:cs typeface="Open Sans" panose="020B0606030504020204" pitchFamily="34" charset="0"/>
                    </a:rPr>
                    <a:t>Accuracy</a:t>
                  </a:r>
                  <a:r>
                    <a:rPr lang="en-US" sz="2400" dirty="0">
                      <a:latin typeface="Montserrat Light" panose="00000400000000000000" pitchFamily="50" charset="0"/>
                      <a:ea typeface="Open Sans" panose="020B0606030504020204" pitchFamily="34" charset="0"/>
                      <a:cs typeface="Open Sans" panose="020B0606030504020204" pitchFamily="34" charset="0"/>
                    </a:rPr>
                    <a:t> – percentage of times we succeeded on passing the ground-truth configuration to the next level in the algorithm </a:t>
                  </a:r>
                  <a14:m>
                    <m:oMath xmlns:m="http://schemas.openxmlformats.org/officeDocument/2006/math">
                      <m:r>
                        <a:rPr lang="en-US" sz="2400" i="1" dirty="0" smtClean="0">
                          <a:latin typeface="Cambria Math" panose="02040503050406030204" pitchFamily="18" charset="0"/>
                          <a:ea typeface="Open Sans" panose="020B0606030504020204" pitchFamily="34" charset="0"/>
                          <a:cs typeface="Open Sans" panose="020B0606030504020204" pitchFamily="34" charset="0"/>
                        </a:rPr>
                        <m:t>(</m:t>
                      </m:r>
                      <m:r>
                        <a:rPr lang="en-US" sz="2400" i="1" dirty="0" smtClean="0">
                          <a:latin typeface="Cambria Math" panose="02040503050406030204" pitchFamily="18" charset="0"/>
                          <a:ea typeface="Open Sans" panose="020B0606030504020204" pitchFamily="34" charset="0"/>
                          <a:cs typeface="Open Sans" panose="020B0606030504020204" pitchFamily="34" charset="0"/>
                        </a:rPr>
                        <m:t>𝑝𝑟𝑒𝑑𝑖𝑐𝑡𝑖𝑜𝑛</m:t>
                      </m:r>
                      <m:r>
                        <a:rPr lang="en-US" sz="2400" i="1" dirty="0" smtClean="0">
                          <a:latin typeface="Cambria Math" panose="02040503050406030204" pitchFamily="18" charset="0"/>
                          <a:ea typeface="Open Sans" panose="020B0606030504020204" pitchFamily="34" charset="0"/>
                          <a:cs typeface="Open Sans" panose="020B0606030504020204" pitchFamily="34" charset="0"/>
                        </a:rPr>
                        <m:t>&gt;</m:t>
                      </m:r>
                      <m:r>
                        <a:rPr lang="en-US" sz="2400" i="1" dirty="0" smtClean="0">
                          <a:latin typeface="Cambria Math" panose="02040503050406030204" pitchFamily="18" charset="0"/>
                          <a:ea typeface="Open Sans" panose="020B0606030504020204" pitchFamily="34" charset="0"/>
                          <a:cs typeface="Open Sans" panose="020B0606030504020204" pitchFamily="34" charset="0"/>
                        </a:rPr>
                        <m:t>𝑔𝑟𝑜𝑢𝑛𝑑</m:t>
                      </m:r>
                      <m:r>
                        <a:rPr lang="en-US" sz="2400" i="1" dirty="0" smtClean="0">
                          <a:latin typeface="Cambria Math" panose="02040503050406030204" pitchFamily="18" charset="0"/>
                          <a:ea typeface="Open Sans" panose="020B0606030504020204" pitchFamily="34" charset="0"/>
                          <a:cs typeface="Open Sans" panose="020B0606030504020204" pitchFamily="34" charset="0"/>
                        </a:rPr>
                        <m:t>_</m:t>
                      </m:r>
                      <m:r>
                        <a:rPr lang="en-US" sz="2400" i="1" dirty="0" smtClean="0">
                          <a:latin typeface="Cambria Math" panose="02040503050406030204" pitchFamily="18" charset="0"/>
                          <a:ea typeface="Open Sans" panose="020B0606030504020204" pitchFamily="34" charset="0"/>
                          <a:cs typeface="Open Sans" panose="020B0606030504020204" pitchFamily="34" charset="0"/>
                        </a:rPr>
                        <m:t>𝑡𝑟𝑢𝑡</m:t>
                      </m:r>
                      <m:r>
                        <a:rPr lang="en-US" sz="2400" i="1" dirty="0" smtClean="0">
                          <a:latin typeface="Cambria Math" panose="02040503050406030204" pitchFamily="18" charset="0"/>
                          <a:ea typeface="Open Sans" panose="020B0606030504020204" pitchFamily="34" charset="0"/>
                          <a:cs typeface="Open Sans" panose="020B0606030504020204" pitchFamily="34" charset="0"/>
                        </a:rPr>
                        <m:t>h</m:t>
                      </m:r>
                      <m:r>
                        <a:rPr lang="en-US" sz="2400" i="1" dirty="0" smtClean="0">
                          <a:latin typeface="Cambria Math" panose="02040503050406030204" pitchFamily="18" charset="0"/>
                          <a:ea typeface="Open Sans" panose="020B0606030504020204" pitchFamily="34" charset="0"/>
                          <a:cs typeface="Open Sans" panose="020B0606030504020204" pitchFamily="34" charset="0"/>
                        </a:rPr>
                        <m:t>)</m:t>
                      </m:r>
                    </m:oMath>
                  </a14:m>
                  <a:r>
                    <a:rPr lang="en-US" sz="2400" i="0" dirty="0">
                      <a:latin typeface="+mj-lt"/>
                      <a:ea typeface="Open Sans" panose="020B0606030504020204" pitchFamily="34" charset="0"/>
                      <a:cs typeface="Open Sans" panose="020B0606030504020204" pitchFamily="34" charset="0"/>
                    </a:rPr>
                    <a:t>.</a:t>
                  </a:r>
                </a:p>
                <a:p>
                  <a:pPr marL="342900" indent="-342900">
                    <a:buFont typeface="Arial" panose="020B0604020202020204" pitchFamily="34" charset="0"/>
                    <a:buChar char="•"/>
                  </a:pPr>
                  <a:endParaRPr lang="en-US" sz="2400" dirty="0">
                    <a:latin typeface="+mj-lt"/>
                    <a:ea typeface="Open Sans" panose="020B0606030504020204" pitchFamily="34" charset="0"/>
                    <a:cs typeface="Open Sans" panose="020B0606030504020204" pitchFamily="34" charset="0"/>
                  </a:endParaRPr>
                </a:p>
                <a:p>
                  <a:r>
                    <a:rPr lang="en-US" sz="2400" dirty="0">
                      <a:latin typeface="Montserrat Light" panose="00000400000000000000" pitchFamily="50" charset="0"/>
                      <a:ea typeface="Open Sans" panose="020B0606030504020204" pitchFamily="34" charset="0"/>
                      <a:cs typeface="Open Sans" panose="020B0606030504020204" pitchFamily="34" charset="0"/>
                    </a:rPr>
                    <a:t>Example loss-per-epoch graph:</a:t>
                  </a:r>
                </a:p>
                <a:p>
                  <a:endParaRPr lang="en-US" sz="2400" dirty="0">
                    <a:latin typeface="Montserrat Light" panose="00000400000000000000" pitchFamily="50" charset="0"/>
                    <a:ea typeface="Open Sans" panose="020B0606030504020204" pitchFamily="34" charset="0"/>
                    <a:cs typeface="Open Sans" panose="020B0606030504020204" pitchFamily="34" charset="0"/>
                  </a:endParaRPr>
                </a:p>
                <a:p>
                  <a:endParaRPr lang="en-US" sz="2400" dirty="0">
                    <a:latin typeface="Montserrat Light" panose="00000400000000000000" pitchFamily="50" charset="0"/>
                    <a:ea typeface="Open Sans" panose="020B0606030504020204" pitchFamily="34" charset="0"/>
                    <a:cs typeface="Open Sans" panose="020B0606030504020204" pitchFamily="34" charset="0"/>
                  </a:endParaRPr>
                </a:p>
                <a:p>
                  <a:endParaRPr lang="en-US" sz="2400" dirty="0">
                    <a:latin typeface="Montserrat Light" panose="00000400000000000000" pitchFamily="50" charset="0"/>
                    <a:ea typeface="Open Sans" panose="020B0606030504020204" pitchFamily="34" charset="0"/>
                    <a:cs typeface="Open Sans" panose="020B0606030504020204" pitchFamily="34" charset="0"/>
                  </a:endParaRPr>
                </a:p>
                <a:p>
                  <a:endParaRPr lang="en-US" sz="2400" dirty="0">
                    <a:latin typeface="Montserrat Light" panose="00000400000000000000" pitchFamily="50" charset="0"/>
                    <a:ea typeface="Open Sans" panose="020B0606030504020204" pitchFamily="34" charset="0"/>
                    <a:cs typeface="Open Sans" panose="020B0606030504020204" pitchFamily="34" charset="0"/>
                  </a:endParaRPr>
                </a:p>
                <a:p>
                  <a:endParaRPr lang="en-US" sz="2400" dirty="0">
                    <a:latin typeface="Montserrat Light" panose="00000400000000000000" pitchFamily="50" charset="0"/>
                    <a:ea typeface="Open Sans" panose="020B0606030504020204" pitchFamily="34" charset="0"/>
                    <a:cs typeface="Open Sans" panose="020B0606030504020204" pitchFamily="34" charset="0"/>
                  </a:endParaRPr>
                </a:p>
                <a:p>
                  <a:endParaRPr lang="en-US" sz="2400" dirty="0">
                    <a:latin typeface="Montserrat Light" panose="00000400000000000000" pitchFamily="50" charset="0"/>
                    <a:ea typeface="Open Sans" panose="020B0606030504020204" pitchFamily="34" charset="0"/>
                    <a:cs typeface="Open Sans" panose="020B0606030504020204" pitchFamily="34" charset="0"/>
                  </a:endParaRPr>
                </a:p>
                <a:p>
                  <a:endParaRPr lang="en-US" sz="2400" dirty="0">
                    <a:latin typeface="Montserrat Light" panose="00000400000000000000" pitchFamily="50" charset="0"/>
                    <a:ea typeface="Open Sans" panose="020B0606030504020204" pitchFamily="34" charset="0"/>
                    <a:cs typeface="Open Sans" panose="020B0606030504020204" pitchFamily="34" charset="0"/>
                  </a:endParaRPr>
                </a:p>
                <a:p>
                  <a:endParaRPr lang="en-US" sz="2400" dirty="0">
                    <a:latin typeface="Montserrat Light" panose="00000400000000000000" pitchFamily="50" charset="0"/>
                    <a:ea typeface="Open Sans" panose="020B0606030504020204" pitchFamily="34" charset="0"/>
                    <a:cs typeface="Open Sans" panose="020B0606030504020204" pitchFamily="34" charset="0"/>
                  </a:endParaRPr>
                </a:p>
                <a:p>
                  <a:endParaRPr lang="en-US" sz="2400" dirty="0">
                    <a:latin typeface="Montserrat Light" panose="00000400000000000000" pitchFamily="50" charset="0"/>
                    <a:ea typeface="Open Sans" panose="020B0606030504020204" pitchFamily="34" charset="0"/>
                    <a:cs typeface="Open Sans" panose="020B0606030504020204" pitchFamily="34" charset="0"/>
                  </a:endParaRPr>
                </a:p>
                <a:p>
                  <a:endParaRPr lang="en-US" sz="2400" dirty="0">
                    <a:latin typeface="Montserrat Light" panose="00000400000000000000" pitchFamily="50" charset="0"/>
                    <a:ea typeface="Open Sans" panose="020B0606030504020204" pitchFamily="34" charset="0"/>
                    <a:cs typeface="Open Sans" panose="020B0606030504020204" pitchFamily="34" charset="0"/>
                  </a:endParaRPr>
                </a:p>
                <a:p>
                  <a:endParaRPr lang="en-US" sz="2400" dirty="0">
                    <a:latin typeface="Montserrat Light" panose="00000400000000000000" pitchFamily="50" charset="0"/>
                    <a:ea typeface="Open Sans" panose="020B0606030504020204" pitchFamily="34" charset="0"/>
                    <a:cs typeface="Open Sans" panose="020B0606030504020204" pitchFamily="34" charset="0"/>
                  </a:endParaRPr>
                </a:p>
                <a:p>
                  <a:endParaRPr lang="en-US" sz="2400" dirty="0">
                    <a:latin typeface="Montserrat Light" panose="00000400000000000000" pitchFamily="50" charset="0"/>
                    <a:ea typeface="Open Sans" panose="020B0606030504020204" pitchFamily="34" charset="0"/>
                    <a:cs typeface="Open Sans" panose="020B0606030504020204" pitchFamily="34" charset="0"/>
                  </a:endParaRPr>
                </a:p>
                <a:p>
                  <a:r>
                    <a:rPr lang="en-US" sz="2400" dirty="0">
                      <a:latin typeface="Montserrat Light" panose="00000400000000000000" pitchFamily="50" charset="0"/>
                      <a:ea typeface="Open Sans" panose="020B0606030504020204" pitchFamily="34" charset="0"/>
                      <a:cs typeface="Open Sans" panose="020B0606030504020204" pitchFamily="34" charset="0"/>
                    </a:rPr>
                    <a:t>Model predictions on training-set graph:</a:t>
                  </a:r>
                </a:p>
                <a:p>
                  <a:endParaRPr lang="en-US" sz="2400" dirty="0">
                    <a:latin typeface="Montserrat Light" panose="00000400000000000000" pitchFamily="50" charset="0"/>
                    <a:ea typeface="Open Sans" panose="020B0606030504020204" pitchFamily="34" charset="0"/>
                    <a:cs typeface="Open Sans" panose="020B0606030504020204" pitchFamily="34" charset="0"/>
                  </a:endParaRPr>
                </a:p>
                <a:p>
                  <a:endParaRPr lang="en-US" sz="2400" dirty="0">
                    <a:latin typeface="Montserrat Light" panose="00000400000000000000" pitchFamily="50" charset="0"/>
                    <a:ea typeface="Open Sans" panose="020B0606030504020204" pitchFamily="34" charset="0"/>
                    <a:cs typeface="Open Sans" panose="020B0606030504020204" pitchFamily="34" charset="0"/>
                  </a:endParaRPr>
                </a:p>
                <a:p>
                  <a:endParaRPr lang="en-US" sz="2400" dirty="0">
                    <a:latin typeface="Montserrat Light" panose="00000400000000000000" pitchFamily="50" charset="0"/>
                    <a:ea typeface="Open Sans" panose="020B0606030504020204" pitchFamily="34" charset="0"/>
                    <a:cs typeface="Open Sans" panose="020B0606030504020204" pitchFamily="34" charset="0"/>
                  </a:endParaRPr>
                </a:p>
                <a:p>
                  <a:endParaRPr lang="en-US" sz="2400" dirty="0">
                    <a:latin typeface="Montserrat Light" panose="00000400000000000000" pitchFamily="50" charset="0"/>
                    <a:ea typeface="Open Sans" panose="020B0606030504020204" pitchFamily="34" charset="0"/>
                    <a:cs typeface="Open Sans" panose="020B0606030504020204" pitchFamily="34" charset="0"/>
                  </a:endParaRPr>
                </a:p>
                <a:p>
                  <a:endParaRPr lang="en-US" sz="2400" dirty="0">
                    <a:latin typeface="Montserrat Light" panose="00000400000000000000" pitchFamily="50" charset="0"/>
                    <a:ea typeface="Open Sans" panose="020B0606030504020204" pitchFamily="34" charset="0"/>
                    <a:cs typeface="Open Sans" panose="020B0606030504020204" pitchFamily="34" charset="0"/>
                  </a:endParaRPr>
                </a:p>
              </p:txBody>
            </p:sp>
          </mc:Choice>
          <mc:Fallback>
            <p:sp>
              <p:nvSpPr>
                <p:cNvPr id="22" name="Text Box 6">
                  <a:extLst>
                    <a:ext uri="{FF2B5EF4-FFF2-40B4-BE49-F238E27FC236}">
                      <a16:creationId xmlns:a16="http://schemas.microsoft.com/office/drawing/2014/main" id="{8BA6B388-A942-6CD2-DD52-6FBA36666386}"/>
                    </a:ext>
                  </a:extLst>
                </p:cNvPr>
                <p:cNvSpPr txBox="1">
                  <a:spLocks noRot="1" noChangeAspect="1" noMove="1" noResize="1" noEditPoints="1" noAdjustHandles="1" noChangeArrowheads="1" noChangeShapeType="1" noTextEdit="1"/>
                </p:cNvSpPr>
                <p:nvPr/>
              </p:nvSpPr>
              <p:spPr bwMode="auto">
                <a:xfrm>
                  <a:off x="11372370" y="14407005"/>
                  <a:ext cx="10058400" cy="15281106"/>
                </a:xfrm>
                <a:prstGeom prst="rect">
                  <a:avLst/>
                </a:prstGeom>
                <a:blipFill>
                  <a:blip r:embed="rId2"/>
                  <a:stretch>
                    <a:fillRect l="-485" t="-109" r="-1212"/>
                  </a:stretch>
                </a:blip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he-IL">
                      <a:noFill/>
                    </a:rPr>
                    <a:t> </a:t>
                  </a:r>
                </a:p>
              </p:txBody>
            </p:sp>
          </mc:Fallback>
        </mc:AlternateContent>
      </p:grpSp>
      <p:grpSp>
        <p:nvGrpSpPr>
          <p:cNvPr id="55" name="Group 54">
            <a:extLst>
              <a:ext uri="{FF2B5EF4-FFF2-40B4-BE49-F238E27FC236}">
                <a16:creationId xmlns:a16="http://schemas.microsoft.com/office/drawing/2014/main" id="{3EC6C798-A002-ABB6-8000-097904B593E1}"/>
              </a:ext>
            </a:extLst>
          </p:cNvPr>
          <p:cNvGrpSpPr/>
          <p:nvPr/>
        </p:nvGrpSpPr>
        <p:grpSpPr>
          <a:xfrm>
            <a:off x="606977" y="8947118"/>
            <a:ext cx="9857035" cy="23175645"/>
            <a:chOff x="643468" y="8980913"/>
            <a:chExt cx="9857035" cy="23828829"/>
          </a:xfrm>
        </p:grpSpPr>
        <p:sp>
          <p:nvSpPr>
            <p:cNvPr id="45" name="Rectangle 10"/>
            <p:cNvSpPr>
              <a:spLocks noChangeArrowheads="1"/>
            </p:cNvSpPr>
            <p:nvPr/>
          </p:nvSpPr>
          <p:spPr bwMode="auto">
            <a:xfrm>
              <a:off x="771386" y="8980913"/>
              <a:ext cx="9601200" cy="873301"/>
            </a:xfrm>
            <a:prstGeom prst="rect">
              <a:avLst/>
            </a:prstGeom>
            <a:solidFill>
              <a:srgbClr val="1482A5"/>
            </a:solidFill>
            <a:ln w="12700">
              <a:noFill/>
              <a:miter lim="800000"/>
            </a:ln>
          </p:spPr>
          <p:txBody>
            <a:bodyPr wrap="none" lIns="137126" tIns="73152" rIns="137126" bIns="68563" anchor="ctr" anchorCtr="0"/>
            <a:lstStyle>
              <a:defPPr>
                <a:defRPr kern="1200"/>
              </a:defPPr>
            </a:lstStyle>
            <a:p>
              <a:pPr algn="ctr" defTabSz="4702588">
                <a:defRPr/>
              </a:pPr>
              <a:r>
                <a:rPr lang="en-US" sz="3600" b="1" dirty="0">
                  <a:solidFill>
                    <a:schemeClr val="bg1"/>
                  </a:solidFill>
                  <a:latin typeface="Libre Baskerville" panose="02000000000000000000" pitchFamily="2" charset="0"/>
                </a:rPr>
                <a:t>Introduction</a:t>
              </a:r>
            </a:p>
          </p:txBody>
        </p:sp>
        <mc:AlternateContent xmlns:mc="http://schemas.openxmlformats.org/markup-compatibility/2006">
          <mc:Choice xmlns:a14="http://schemas.microsoft.com/office/drawing/2010/main" Requires="a14">
            <p:sp>
              <p:nvSpPr>
                <p:cNvPr id="27" name="TextBox 26">
                  <a:extLst>
                    <a:ext uri="{FF2B5EF4-FFF2-40B4-BE49-F238E27FC236}">
                      <a16:creationId xmlns:a16="http://schemas.microsoft.com/office/drawing/2014/main" id="{6D27E454-6E74-438E-B6CD-F623F47990B5}"/>
                    </a:ext>
                  </a:extLst>
                </p:cNvPr>
                <p:cNvSpPr txBox="1"/>
                <p:nvPr/>
              </p:nvSpPr>
              <p:spPr>
                <a:xfrm>
                  <a:off x="643468" y="9930338"/>
                  <a:ext cx="9857035" cy="22879404"/>
                </a:xfrm>
                <a:prstGeom prst="rect">
                  <a:avLst/>
                </a:prstGeom>
                <a:noFill/>
              </p:spPr>
              <p:txBody>
                <a:bodyPr wrap="square" rtlCol="0">
                  <a:spAutoFit/>
                </a:bodyPr>
                <a:lstStyle>
                  <a:defPPr>
                    <a:defRPr kern="1200"/>
                  </a:defPPr>
                </a:lstStyle>
                <a:p>
                  <a:r>
                    <a:rPr lang="en-US" sz="2400" dirty="0">
                      <a:latin typeface="Montserrat Light" panose="00000400000000000000" pitchFamily="50" charset="0"/>
                      <a:ea typeface="Open Sans" panose="020B0606030504020204" pitchFamily="34" charset="0"/>
                      <a:cs typeface="Open Sans" panose="020B0606030504020204" pitchFamily="34" charset="0"/>
                    </a:rPr>
                    <a:t>FAsT-Match (Fast Affine Template Matching) is an algorithm designed by Simon </a:t>
                  </a:r>
                  <a:r>
                    <a:rPr lang="en-US" sz="2400" dirty="0" err="1">
                      <a:latin typeface="Montserrat Light" panose="00000400000000000000" pitchFamily="50" charset="0"/>
                      <a:ea typeface="Open Sans" panose="020B0606030504020204" pitchFamily="34" charset="0"/>
                      <a:cs typeface="Open Sans" panose="020B0606030504020204" pitchFamily="34" charset="0"/>
                    </a:rPr>
                    <a:t>Korman</a:t>
                  </a:r>
                  <a:r>
                    <a:rPr lang="en-US" sz="2400" dirty="0">
                      <a:latin typeface="Montserrat Light" panose="00000400000000000000" pitchFamily="50" charset="0"/>
                      <a:ea typeface="Open Sans" panose="020B0606030504020204" pitchFamily="34" charset="0"/>
                      <a:cs typeface="Open Sans" panose="020B0606030504020204" pitchFamily="34" charset="0"/>
                    </a:rPr>
                    <a:t>, Daniel Reichman, Gilad </a:t>
                  </a:r>
                  <a:r>
                    <a:rPr lang="en-US" sz="2400" dirty="0" err="1">
                      <a:latin typeface="Montserrat Light" panose="00000400000000000000" pitchFamily="50" charset="0"/>
                      <a:ea typeface="Open Sans" panose="020B0606030504020204" pitchFamily="34" charset="0"/>
                      <a:cs typeface="Open Sans" panose="020B0606030504020204" pitchFamily="34" charset="0"/>
                    </a:rPr>
                    <a:t>Tsur</a:t>
                  </a:r>
                  <a:r>
                    <a:rPr lang="en-US" sz="2400" dirty="0">
                      <a:latin typeface="Montserrat Light" panose="00000400000000000000" pitchFamily="50" charset="0"/>
                      <a:ea typeface="Open Sans" panose="020B0606030504020204" pitchFamily="34" charset="0"/>
                      <a:cs typeface="Open Sans" panose="020B0606030504020204" pitchFamily="34" charset="0"/>
                    </a:rPr>
                    <a:t> and Shai </a:t>
                  </a:r>
                  <a:r>
                    <a:rPr lang="en-US" sz="2400" dirty="0" err="1">
                      <a:latin typeface="Montserrat Light" panose="00000400000000000000" pitchFamily="50" charset="0"/>
                      <a:ea typeface="Open Sans" panose="020B0606030504020204" pitchFamily="34" charset="0"/>
                      <a:cs typeface="Open Sans" panose="020B0606030504020204" pitchFamily="34" charset="0"/>
                    </a:rPr>
                    <a:t>Avidan</a:t>
                  </a:r>
                  <a:r>
                    <a:rPr lang="en-US" sz="2400" dirty="0">
                      <a:latin typeface="Montserrat Light" panose="00000400000000000000" pitchFamily="50" charset="0"/>
                      <a:ea typeface="Open Sans" panose="020B0606030504020204" pitchFamily="34" charset="0"/>
                      <a:cs typeface="Open Sans" panose="020B0606030504020204" pitchFamily="34" charset="0"/>
                    </a:rPr>
                    <a:t> to search a fixed template inside an image, using the Branch and Bound technique.</a:t>
                  </a:r>
                </a:p>
                <a:p>
                  <a:r>
                    <a:rPr lang="en-US" sz="2400" dirty="0">
                      <a:latin typeface="Montserrat Light" panose="00000400000000000000" pitchFamily="50" charset="0"/>
                      <a:ea typeface="Open Sans" panose="020B0606030504020204" pitchFamily="34" charset="0"/>
                      <a:cs typeface="Open Sans" panose="020B0606030504020204" pitchFamily="34" charset="0"/>
                    </a:rPr>
                    <a:t>The template which the algorithm is trying to find, can be found under an arbitrary affine transformation, therefore the number of transformations to consider is huge.</a:t>
                  </a:r>
                </a:p>
                <a:p>
                  <a:endParaRPr lang="en-US" sz="2400" dirty="0">
                    <a:latin typeface="Montserrat Light" panose="00000400000000000000" pitchFamily="50" charset="0"/>
                    <a:ea typeface="Open Sans" panose="020B0606030504020204" pitchFamily="34" charset="0"/>
                    <a:cs typeface="Open Sans" panose="020B0606030504020204" pitchFamily="34" charset="0"/>
                  </a:endParaRPr>
                </a:p>
                <a:p>
                  <a:r>
                    <a:rPr lang="en-US" sz="2400" dirty="0">
                      <a:latin typeface="Montserrat Light" panose="00000400000000000000" pitchFamily="50" charset="0"/>
                      <a:ea typeface="Open Sans" panose="020B0606030504020204" pitchFamily="34" charset="0"/>
                      <a:cs typeface="Open Sans" panose="020B0606030504020204" pitchFamily="34" charset="0"/>
                    </a:rPr>
                    <a:t>On each level of the algorithm, we check many transformations (also called configurations) which are spread along the search space. Each configuration is characterized by the photometric distance between the template and the place on the image where this configuration transforms the template into, on sampled points. At the end of each level, we are left with an array of such distances, and we need to decide around which configurations to expand. Therefore, we use a threshold (the higher bound) on those distances’ values, computed as</a:t>
                  </a:r>
                </a:p>
                <a:p>
                  <a:pPr/>
                  <a14:m>
                    <m:oMathPara xmlns:m="http://schemas.openxmlformats.org/officeDocument/2006/math">
                      <m:oMathParaPr>
                        <m:jc m:val="centerGroup"/>
                      </m:oMathParaPr>
                      <m:oMath xmlns:m="http://schemas.openxmlformats.org/officeDocument/2006/math">
                        <m:r>
                          <a:rPr lang="en-US" sz="2400" i="1" dirty="0" smtClean="0">
                            <a:latin typeface="Cambria Math" panose="02040503050406030204" pitchFamily="18" charset="0"/>
                            <a:ea typeface="Open Sans" panose="020B0606030504020204" pitchFamily="34" charset="0"/>
                            <a:cs typeface="Open Sans" panose="020B0606030504020204" pitchFamily="34" charset="0"/>
                          </a:rPr>
                          <m:t>𝑡</m:t>
                        </m:r>
                        <m:r>
                          <a:rPr lang="en-US" sz="2400" i="1" dirty="0" smtClean="0">
                            <a:latin typeface="Cambria Math" panose="02040503050406030204" pitchFamily="18" charset="0"/>
                            <a:ea typeface="Open Sans" panose="020B0606030504020204" pitchFamily="34" charset="0"/>
                            <a:cs typeface="Open Sans" panose="020B0606030504020204" pitchFamily="34" charset="0"/>
                          </a:rPr>
                          <m:t>h</m:t>
                        </m:r>
                        <m:r>
                          <a:rPr lang="en-US" sz="2400" i="1" dirty="0" smtClean="0">
                            <a:latin typeface="Cambria Math" panose="02040503050406030204" pitchFamily="18" charset="0"/>
                            <a:ea typeface="Open Sans" panose="020B0606030504020204" pitchFamily="34" charset="0"/>
                            <a:cs typeface="Open Sans" panose="020B0606030504020204" pitchFamily="34" charset="0"/>
                          </a:rPr>
                          <m:t>𝑟𝑒𝑠</m:t>
                        </m:r>
                        <m:r>
                          <a:rPr lang="en-US" sz="2400" i="1" dirty="0" smtClean="0">
                            <a:latin typeface="Cambria Math" panose="02040503050406030204" pitchFamily="18" charset="0"/>
                            <a:ea typeface="Open Sans" panose="020B0606030504020204" pitchFamily="34" charset="0"/>
                            <a:cs typeface="Open Sans" panose="020B0606030504020204" pitchFamily="34" charset="0"/>
                          </a:rPr>
                          <m:t>h</m:t>
                        </m:r>
                        <m:r>
                          <a:rPr lang="en-US" sz="2400" i="1" dirty="0" smtClean="0">
                            <a:latin typeface="Cambria Math" panose="02040503050406030204" pitchFamily="18" charset="0"/>
                            <a:ea typeface="Open Sans" panose="020B0606030504020204" pitchFamily="34" charset="0"/>
                            <a:cs typeface="Open Sans" panose="020B0606030504020204" pitchFamily="34" charset="0"/>
                          </a:rPr>
                          <m:t>𝑜𝑙𝑑</m:t>
                        </m:r>
                        <m:r>
                          <a:rPr lang="en-US" sz="2400" i="1" dirty="0" smtClean="0">
                            <a:latin typeface="Cambria Math" panose="02040503050406030204" pitchFamily="18" charset="0"/>
                            <a:ea typeface="Open Sans" panose="020B0606030504020204" pitchFamily="34" charset="0"/>
                            <a:cs typeface="Open Sans" panose="020B0606030504020204" pitchFamily="34" charset="0"/>
                          </a:rPr>
                          <m:t>=</m:t>
                        </m:r>
                        <m:r>
                          <a:rPr lang="en-US" sz="2400" i="1" dirty="0" smtClean="0">
                            <a:latin typeface="Cambria Math" panose="02040503050406030204" pitchFamily="18" charset="0"/>
                            <a:ea typeface="Open Sans" panose="020B0606030504020204" pitchFamily="34" charset="0"/>
                            <a:cs typeface="Open Sans" panose="020B0606030504020204" pitchFamily="34" charset="0"/>
                          </a:rPr>
                          <m:t>𝑚𝑖𝑛𝑖𝑚𝑢𝑚</m:t>
                        </m:r>
                        <m:r>
                          <a:rPr lang="en-US" sz="2400" i="1" dirty="0" smtClean="0">
                            <a:latin typeface="Cambria Math" panose="02040503050406030204" pitchFamily="18" charset="0"/>
                            <a:ea typeface="Open Sans" panose="020B0606030504020204" pitchFamily="34" charset="0"/>
                            <a:cs typeface="Open Sans" panose="020B0606030504020204" pitchFamily="34" charset="0"/>
                          </a:rPr>
                          <m:t> (</m:t>
                        </m:r>
                        <m:r>
                          <a:rPr lang="en-US" sz="2400" i="1" dirty="0" smtClean="0">
                            <a:latin typeface="Cambria Math" panose="02040503050406030204" pitchFamily="18" charset="0"/>
                            <a:ea typeface="Open Sans" panose="020B0606030504020204" pitchFamily="34" charset="0"/>
                            <a:cs typeface="Open Sans" panose="020B0606030504020204" pitchFamily="34" charset="0"/>
                          </a:rPr>
                          <m:t>𝑐𝑎𝑙𝑙𝑒𝑑</m:t>
                        </m:r>
                        <m:r>
                          <a:rPr lang="en-US" sz="2400" i="1" dirty="0" smtClean="0">
                            <a:latin typeface="Cambria Math" panose="02040503050406030204" pitchFamily="18" charset="0"/>
                            <a:ea typeface="Open Sans" panose="020B0606030504020204" pitchFamily="34" charset="0"/>
                            <a:cs typeface="Open Sans" panose="020B0606030504020204" pitchFamily="34" charset="0"/>
                          </a:rPr>
                          <m:t> </m:t>
                        </m:r>
                        <m:r>
                          <a:rPr lang="en-US" sz="2400" i="1" dirty="0" smtClean="0">
                            <a:latin typeface="Cambria Math" panose="02040503050406030204" pitchFamily="18" charset="0"/>
                            <a:ea typeface="Open Sans" panose="020B0606030504020204" pitchFamily="34" charset="0"/>
                            <a:cs typeface="Open Sans" panose="020B0606030504020204" pitchFamily="34" charset="0"/>
                          </a:rPr>
                          <m:t>𝑎𝑙𝑠𝑜</m:t>
                        </m:r>
                        <m:r>
                          <a:rPr lang="en-US" sz="2400" i="1" dirty="0" smtClean="0">
                            <a:latin typeface="Cambria Math" panose="02040503050406030204" pitchFamily="18" charset="0"/>
                            <a:ea typeface="Open Sans" panose="020B0606030504020204" pitchFamily="34" charset="0"/>
                            <a:cs typeface="Open Sans" panose="020B0606030504020204" pitchFamily="34" charset="0"/>
                          </a:rPr>
                          <m:t> </m:t>
                        </m:r>
                        <m:r>
                          <a:rPr lang="en-US" sz="2400" i="1" dirty="0" smtClean="0">
                            <a:latin typeface="Cambria Math" panose="02040503050406030204" pitchFamily="18" charset="0"/>
                            <a:ea typeface="Open Sans" panose="020B0606030504020204" pitchFamily="34" charset="0"/>
                            <a:cs typeface="Open Sans" panose="020B0606030504020204" pitchFamily="34" charset="0"/>
                          </a:rPr>
                          <m:t>𝑏𝑒𝑠𝑡</m:t>
                        </m:r>
                        <m:r>
                          <a:rPr lang="en-US" sz="2400" i="1" dirty="0" smtClean="0">
                            <a:latin typeface="Cambria Math" panose="02040503050406030204" pitchFamily="18" charset="0"/>
                            <a:ea typeface="Open Sans" panose="020B0606030504020204" pitchFamily="34" charset="0"/>
                            <a:cs typeface="Open Sans" panose="020B0606030504020204" pitchFamily="34" charset="0"/>
                          </a:rPr>
                          <m:t>) </m:t>
                        </m:r>
                        <m:r>
                          <a:rPr lang="en-US" sz="2400" i="1" dirty="0" smtClean="0">
                            <a:latin typeface="Cambria Math" panose="02040503050406030204" pitchFamily="18" charset="0"/>
                            <a:ea typeface="Open Sans" panose="020B0606030504020204" pitchFamily="34" charset="0"/>
                            <a:cs typeface="Open Sans" panose="020B0606030504020204" pitchFamily="34" charset="0"/>
                          </a:rPr>
                          <m:t>𝑑𝑖𝑠𝑡𝑎𝑛𝑐𝑒</m:t>
                        </m:r>
                        <m:r>
                          <a:rPr lang="en-US" sz="2400" i="1" dirty="0" smtClean="0">
                            <a:latin typeface="Cambria Math" panose="02040503050406030204" pitchFamily="18" charset="0"/>
                            <a:ea typeface="Open Sans" panose="020B0606030504020204" pitchFamily="34" charset="0"/>
                            <a:cs typeface="Open Sans" panose="020B0606030504020204" pitchFamily="34" charset="0"/>
                          </a:rPr>
                          <m:t>+</m:t>
                        </m:r>
                        <m:r>
                          <a:rPr lang="en-US" sz="2400" i="1" dirty="0" smtClean="0">
                            <a:latin typeface="Cambria Math" panose="02040503050406030204" pitchFamily="18" charset="0"/>
                            <a:ea typeface="Open Sans" panose="020B0606030504020204" pitchFamily="34" charset="0"/>
                            <a:cs typeface="Open Sans" panose="020B0606030504020204" pitchFamily="34" charset="0"/>
                          </a:rPr>
                          <m:t>𝑓</m:t>
                        </m:r>
                        <m:r>
                          <a:rPr lang="en-US" sz="2400" i="1" dirty="0" smtClean="0">
                            <a:latin typeface="Cambria Math" panose="02040503050406030204" pitchFamily="18" charset="0"/>
                            <a:ea typeface="Open Sans" panose="020B0606030504020204" pitchFamily="34" charset="0"/>
                            <a:cs typeface="Open Sans" panose="020B0606030504020204" pitchFamily="34" charset="0"/>
                          </a:rPr>
                          <m:t>(</m:t>
                        </m:r>
                        <m:r>
                          <a:rPr lang="en-US" sz="2400" i="1" dirty="0" smtClean="0">
                            <a:latin typeface="Cambria Math" panose="02040503050406030204" pitchFamily="18" charset="0"/>
                            <a:ea typeface="Open Sans" panose="020B0606030504020204" pitchFamily="34" charset="0"/>
                            <a:cs typeface="Open Sans" panose="020B0606030504020204" pitchFamily="34" charset="0"/>
                          </a:rPr>
                          <m:t>𝛿</m:t>
                        </m:r>
                        <m:r>
                          <a:rPr lang="en-US" sz="2400" i="1" dirty="0" smtClean="0">
                            <a:latin typeface="Cambria Math" panose="02040503050406030204" pitchFamily="18" charset="0"/>
                            <a:ea typeface="Open Sans" panose="020B0606030504020204" pitchFamily="34" charset="0"/>
                            <a:cs typeface="Open Sans" panose="020B0606030504020204" pitchFamily="34" charset="0"/>
                          </a:rPr>
                          <m:t>)</m:t>
                        </m:r>
                      </m:oMath>
                    </m:oMathPara>
                  </a14:m>
                  <a:endParaRPr lang="en-US" sz="2400" dirty="0">
                    <a:latin typeface="Montserrat Light" panose="00000400000000000000" pitchFamily="50" charset="0"/>
                    <a:ea typeface="Open Sans" panose="020B0606030504020204" pitchFamily="34" charset="0"/>
                    <a:cs typeface="Open Sans" panose="020B0606030504020204" pitchFamily="34" charset="0"/>
                  </a:endParaRPr>
                </a:p>
                <a:p>
                  <a:r>
                    <a:rPr lang="en-US" sz="2400" dirty="0">
                      <a:latin typeface="Montserrat Light" panose="00000400000000000000" pitchFamily="50" charset="0"/>
                      <a:ea typeface="Open Sans" panose="020B0606030504020204" pitchFamily="34" charset="0"/>
                      <a:cs typeface="Open Sans" panose="020B0606030504020204" pitchFamily="34" charset="0"/>
                    </a:rPr>
                    <a:t>The following figure demonstrates how B&amp;B works in FAsT-Match:</a:t>
                  </a:r>
                </a:p>
                <a:p>
                  <a:endParaRPr lang="en-US" sz="2400" dirty="0">
                    <a:latin typeface="Montserrat Light" panose="00000400000000000000" pitchFamily="50" charset="0"/>
                    <a:ea typeface="Open Sans" panose="020B0606030504020204" pitchFamily="34" charset="0"/>
                    <a:cs typeface="Open Sans" panose="020B0606030504020204" pitchFamily="34" charset="0"/>
                  </a:endParaRPr>
                </a:p>
                <a:p>
                  <a:endParaRPr lang="en-US" sz="2400" dirty="0">
                    <a:latin typeface="Montserrat Light" panose="00000400000000000000" pitchFamily="50" charset="0"/>
                    <a:ea typeface="Open Sans" panose="020B0606030504020204" pitchFamily="34" charset="0"/>
                    <a:cs typeface="Open Sans" panose="020B0606030504020204" pitchFamily="34" charset="0"/>
                  </a:endParaRPr>
                </a:p>
                <a:p>
                  <a:endParaRPr lang="en-US" sz="2400" dirty="0">
                    <a:latin typeface="Montserrat Light" panose="00000400000000000000" pitchFamily="50" charset="0"/>
                    <a:ea typeface="Open Sans" panose="020B0606030504020204" pitchFamily="34" charset="0"/>
                    <a:cs typeface="Open Sans" panose="020B0606030504020204" pitchFamily="34" charset="0"/>
                  </a:endParaRPr>
                </a:p>
                <a:p>
                  <a:endParaRPr lang="en-US" sz="2400" dirty="0">
                    <a:latin typeface="Montserrat Light" panose="00000400000000000000" pitchFamily="50" charset="0"/>
                    <a:ea typeface="Open Sans" panose="020B0606030504020204" pitchFamily="34" charset="0"/>
                    <a:cs typeface="Open Sans" panose="020B0606030504020204" pitchFamily="34" charset="0"/>
                  </a:endParaRPr>
                </a:p>
                <a:p>
                  <a:endParaRPr lang="en-US" sz="2400" dirty="0">
                    <a:latin typeface="Montserrat Light" panose="00000400000000000000" pitchFamily="50" charset="0"/>
                    <a:ea typeface="Open Sans" panose="020B0606030504020204" pitchFamily="34" charset="0"/>
                    <a:cs typeface="Open Sans" panose="020B0606030504020204" pitchFamily="34" charset="0"/>
                  </a:endParaRPr>
                </a:p>
                <a:p>
                  <a:endParaRPr lang="en-US" sz="2400" dirty="0">
                    <a:latin typeface="Montserrat Light" panose="00000400000000000000" pitchFamily="50" charset="0"/>
                    <a:ea typeface="Open Sans" panose="020B0606030504020204" pitchFamily="34" charset="0"/>
                    <a:cs typeface="Open Sans" panose="020B0606030504020204" pitchFamily="34" charset="0"/>
                  </a:endParaRPr>
                </a:p>
                <a:p>
                  <a:endParaRPr lang="en-US" sz="2400" dirty="0">
                    <a:latin typeface="Montserrat Light" panose="00000400000000000000" pitchFamily="50" charset="0"/>
                    <a:ea typeface="Open Sans" panose="020B0606030504020204" pitchFamily="34" charset="0"/>
                    <a:cs typeface="Open Sans" panose="020B0606030504020204" pitchFamily="34" charset="0"/>
                  </a:endParaRPr>
                </a:p>
                <a:p>
                  <a:endParaRPr lang="en-US" sz="2400" dirty="0">
                    <a:latin typeface="Montserrat Light" panose="00000400000000000000" pitchFamily="50" charset="0"/>
                    <a:ea typeface="Open Sans" panose="020B0606030504020204" pitchFamily="34" charset="0"/>
                    <a:cs typeface="Open Sans" panose="020B0606030504020204" pitchFamily="34" charset="0"/>
                  </a:endParaRPr>
                </a:p>
                <a:p>
                  <a:endParaRPr lang="en-US" sz="2400" dirty="0">
                    <a:latin typeface="Montserrat Light" panose="00000400000000000000" pitchFamily="50" charset="0"/>
                    <a:ea typeface="Open Sans" panose="020B0606030504020204" pitchFamily="34" charset="0"/>
                    <a:cs typeface="Open Sans" panose="020B0606030504020204" pitchFamily="34" charset="0"/>
                  </a:endParaRPr>
                </a:p>
                <a:p>
                  <a:endParaRPr lang="en-US" sz="2400" dirty="0">
                    <a:latin typeface="Montserrat Light" panose="00000400000000000000" pitchFamily="50" charset="0"/>
                    <a:ea typeface="Open Sans" panose="020B0606030504020204" pitchFamily="34" charset="0"/>
                    <a:cs typeface="Open Sans" panose="020B0606030504020204" pitchFamily="34" charset="0"/>
                  </a:endParaRPr>
                </a:p>
                <a:p>
                  <a:endParaRPr lang="en-US" sz="2400" dirty="0">
                    <a:latin typeface="Montserrat Light" panose="00000400000000000000" pitchFamily="50" charset="0"/>
                    <a:ea typeface="Open Sans" panose="020B0606030504020204" pitchFamily="34" charset="0"/>
                    <a:cs typeface="Open Sans" panose="020B0606030504020204" pitchFamily="34" charset="0"/>
                  </a:endParaRPr>
                </a:p>
                <a:p>
                  <a:r>
                    <a:rPr lang="en-US" sz="2400" dirty="0">
                      <a:latin typeface="Montserrat Light" panose="00000400000000000000" pitchFamily="50" charset="0"/>
                      <a:ea typeface="Open Sans" panose="020B0606030504020204" pitchFamily="34" charset="0"/>
                      <a:cs typeface="Open Sans" panose="020B0606030504020204" pitchFamily="34" charset="0"/>
                    </a:rPr>
                    <a:t>The configurations in red were not close enough to expand in the next level </a:t>
                  </a:r>
                  <a14:m>
                    <m:oMath xmlns:m="http://schemas.openxmlformats.org/officeDocument/2006/math">
                      <m:r>
                        <a:rPr lang="en-US" sz="2400" i="1" dirty="0" smtClean="0">
                          <a:latin typeface="Cambria Math" panose="02040503050406030204" pitchFamily="18" charset="0"/>
                          <a:ea typeface="Open Sans" panose="020B0606030504020204" pitchFamily="34" charset="0"/>
                          <a:cs typeface="Open Sans" panose="020B0606030504020204" pitchFamily="34" charset="0"/>
                        </a:rPr>
                        <m:t>(</m:t>
                      </m:r>
                      <m:r>
                        <a:rPr lang="en-US" sz="2400" i="1" dirty="0" smtClean="0">
                          <a:latin typeface="Cambria Math" panose="02040503050406030204" pitchFamily="18" charset="0"/>
                          <a:ea typeface="Open Sans" panose="020B0606030504020204" pitchFamily="34" charset="0"/>
                          <a:cs typeface="Open Sans" panose="020B0606030504020204" pitchFamily="34" charset="0"/>
                        </a:rPr>
                        <m:t>𝑑𝑖𝑠𝑡𝑎𝑛𝑐𝑒</m:t>
                      </m:r>
                      <m:r>
                        <a:rPr lang="en-US" sz="2400" i="1" dirty="0" smtClean="0">
                          <a:latin typeface="Cambria Math" panose="02040503050406030204" pitchFamily="18" charset="0"/>
                          <a:ea typeface="Open Sans" panose="020B0606030504020204" pitchFamily="34" charset="0"/>
                          <a:cs typeface="Open Sans" panose="020B0606030504020204" pitchFamily="34" charset="0"/>
                        </a:rPr>
                        <m:t>&gt;</m:t>
                      </m:r>
                      <m:r>
                        <a:rPr lang="en-US" sz="2400" i="1" dirty="0" smtClean="0">
                          <a:latin typeface="Cambria Math" panose="02040503050406030204" pitchFamily="18" charset="0"/>
                          <a:ea typeface="Open Sans" panose="020B0606030504020204" pitchFamily="34" charset="0"/>
                          <a:cs typeface="Open Sans" panose="020B0606030504020204" pitchFamily="34" charset="0"/>
                        </a:rPr>
                        <m:t>𝑡</m:t>
                      </m:r>
                      <m:r>
                        <a:rPr lang="en-US" sz="2400" i="1" dirty="0" smtClean="0">
                          <a:latin typeface="Cambria Math" panose="02040503050406030204" pitchFamily="18" charset="0"/>
                          <a:ea typeface="Open Sans" panose="020B0606030504020204" pitchFamily="34" charset="0"/>
                          <a:cs typeface="Open Sans" panose="020B0606030504020204" pitchFamily="34" charset="0"/>
                        </a:rPr>
                        <m:t>h</m:t>
                      </m:r>
                      <m:r>
                        <a:rPr lang="en-US" sz="2400" i="1" dirty="0" smtClean="0">
                          <a:latin typeface="Cambria Math" panose="02040503050406030204" pitchFamily="18" charset="0"/>
                          <a:ea typeface="Open Sans" panose="020B0606030504020204" pitchFamily="34" charset="0"/>
                          <a:cs typeface="Open Sans" panose="020B0606030504020204" pitchFamily="34" charset="0"/>
                        </a:rPr>
                        <m:t>𝑟𝑒𝑠</m:t>
                      </m:r>
                      <m:r>
                        <a:rPr lang="en-US" sz="2400" i="1" dirty="0" smtClean="0">
                          <a:latin typeface="Cambria Math" panose="02040503050406030204" pitchFamily="18" charset="0"/>
                          <a:ea typeface="Open Sans" panose="020B0606030504020204" pitchFamily="34" charset="0"/>
                          <a:cs typeface="Open Sans" panose="020B0606030504020204" pitchFamily="34" charset="0"/>
                        </a:rPr>
                        <m:t>h</m:t>
                      </m:r>
                      <m:r>
                        <a:rPr lang="en-US" sz="2400" i="1" dirty="0" smtClean="0">
                          <a:latin typeface="Cambria Math" panose="02040503050406030204" pitchFamily="18" charset="0"/>
                          <a:ea typeface="Open Sans" panose="020B0606030504020204" pitchFamily="34" charset="0"/>
                          <a:cs typeface="Open Sans" panose="020B0606030504020204" pitchFamily="34" charset="0"/>
                        </a:rPr>
                        <m:t>𝑜𝑙𝑑</m:t>
                      </m:r>
                      <m:r>
                        <a:rPr lang="en-US" sz="2400" i="1" dirty="0" smtClean="0">
                          <a:latin typeface="Cambria Math" panose="02040503050406030204" pitchFamily="18" charset="0"/>
                          <a:ea typeface="Open Sans" panose="020B0606030504020204" pitchFamily="34" charset="0"/>
                          <a:cs typeface="Open Sans" panose="020B0606030504020204" pitchFamily="34" charset="0"/>
                        </a:rPr>
                        <m:t>)</m:t>
                      </m:r>
                    </m:oMath>
                  </a14:m>
                  <a:r>
                    <a:rPr lang="en-US" sz="2400" dirty="0">
                      <a:latin typeface="Montserrat Light" panose="00000400000000000000" pitchFamily="50" charset="0"/>
                      <a:ea typeface="Open Sans" panose="020B0606030504020204" pitchFamily="34" charset="0"/>
                      <a:cs typeface="Open Sans" panose="020B0606030504020204" pitchFamily="34" charset="0"/>
                    </a:rPr>
                    <a:t>, while the configurations in blue, passed the threshold and therefore were chosen to be expanded in the next level of the algorithm </a:t>
                  </a:r>
                  <a14:m>
                    <m:oMath xmlns:m="http://schemas.openxmlformats.org/officeDocument/2006/math">
                      <m:r>
                        <a:rPr lang="en-US" sz="2400" i="1" dirty="0" smtClean="0">
                          <a:latin typeface="Cambria Math" panose="02040503050406030204" pitchFamily="18" charset="0"/>
                          <a:ea typeface="Open Sans" panose="020B0606030504020204" pitchFamily="34" charset="0"/>
                          <a:cs typeface="Open Sans" panose="020B0606030504020204" pitchFamily="34" charset="0"/>
                        </a:rPr>
                        <m:t>(</m:t>
                      </m:r>
                      <m:r>
                        <a:rPr lang="en-US" sz="2400" i="1" dirty="0" smtClean="0">
                          <a:latin typeface="Cambria Math" panose="02040503050406030204" pitchFamily="18" charset="0"/>
                          <a:ea typeface="Open Sans" panose="020B0606030504020204" pitchFamily="34" charset="0"/>
                          <a:cs typeface="Open Sans" panose="020B0606030504020204" pitchFamily="34" charset="0"/>
                        </a:rPr>
                        <m:t>𝑑𝑖𝑠𝑡𝑎𝑛𝑐𝑒</m:t>
                      </m:r>
                      <m:r>
                        <a:rPr lang="en-US" sz="2400" i="1" dirty="0" smtClean="0">
                          <a:latin typeface="Cambria Math" panose="02040503050406030204" pitchFamily="18" charset="0"/>
                          <a:ea typeface="Open Sans" panose="020B0606030504020204" pitchFamily="34" charset="0"/>
                          <a:cs typeface="Open Sans" panose="020B0606030504020204" pitchFamily="34" charset="0"/>
                        </a:rPr>
                        <m:t>&lt;</m:t>
                      </m:r>
                      <m:r>
                        <a:rPr lang="en-US" sz="2400" i="1" dirty="0" smtClean="0">
                          <a:latin typeface="Cambria Math" panose="02040503050406030204" pitchFamily="18" charset="0"/>
                          <a:ea typeface="Open Sans" panose="020B0606030504020204" pitchFamily="34" charset="0"/>
                          <a:cs typeface="Open Sans" panose="020B0606030504020204" pitchFamily="34" charset="0"/>
                        </a:rPr>
                        <m:t>𝑡</m:t>
                      </m:r>
                      <m:r>
                        <a:rPr lang="en-US" sz="2400" i="1" dirty="0" smtClean="0">
                          <a:latin typeface="Cambria Math" panose="02040503050406030204" pitchFamily="18" charset="0"/>
                          <a:ea typeface="Open Sans" panose="020B0606030504020204" pitchFamily="34" charset="0"/>
                          <a:cs typeface="Open Sans" panose="020B0606030504020204" pitchFamily="34" charset="0"/>
                        </a:rPr>
                        <m:t>h</m:t>
                      </m:r>
                      <m:r>
                        <a:rPr lang="en-US" sz="2400" i="1" dirty="0" smtClean="0">
                          <a:latin typeface="Cambria Math" panose="02040503050406030204" pitchFamily="18" charset="0"/>
                          <a:ea typeface="Open Sans" panose="020B0606030504020204" pitchFamily="34" charset="0"/>
                          <a:cs typeface="Open Sans" panose="020B0606030504020204" pitchFamily="34" charset="0"/>
                        </a:rPr>
                        <m:t>𝑟𝑒𝑠</m:t>
                      </m:r>
                      <m:r>
                        <a:rPr lang="en-US" sz="2400" i="1" dirty="0" smtClean="0">
                          <a:latin typeface="Cambria Math" panose="02040503050406030204" pitchFamily="18" charset="0"/>
                          <a:ea typeface="Open Sans" panose="020B0606030504020204" pitchFamily="34" charset="0"/>
                          <a:cs typeface="Open Sans" panose="020B0606030504020204" pitchFamily="34" charset="0"/>
                        </a:rPr>
                        <m:t>h</m:t>
                      </m:r>
                      <m:r>
                        <a:rPr lang="en-US" sz="2400" i="1" dirty="0" smtClean="0">
                          <a:latin typeface="Cambria Math" panose="02040503050406030204" pitchFamily="18" charset="0"/>
                          <a:ea typeface="Open Sans" panose="020B0606030504020204" pitchFamily="34" charset="0"/>
                          <a:cs typeface="Open Sans" panose="020B0606030504020204" pitchFamily="34" charset="0"/>
                        </a:rPr>
                        <m:t>𝑜𝑙𝑑</m:t>
                      </m:r>
                      <m:r>
                        <a:rPr lang="en-US" sz="2400" i="1" dirty="0" smtClean="0">
                          <a:latin typeface="Cambria Math" panose="02040503050406030204" pitchFamily="18" charset="0"/>
                          <a:ea typeface="Open Sans" panose="020B0606030504020204" pitchFamily="34" charset="0"/>
                          <a:cs typeface="Open Sans" panose="020B0606030504020204" pitchFamily="34" charset="0"/>
                        </a:rPr>
                        <m:t>)</m:t>
                      </m:r>
                    </m:oMath>
                  </a14:m>
                  <a:r>
                    <a:rPr lang="en-US" sz="2400" dirty="0">
                      <a:latin typeface="Montserrat Light" panose="00000400000000000000" pitchFamily="50" charset="0"/>
                      <a:ea typeface="Open Sans" panose="020B0606030504020204" pitchFamily="34" charset="0"/>
                      <a:cs typeface="Open Sans" panose="020B0606030504020204" pitchFamily="34" charset="0"/>
                    </a:rPr>
                    <a:t>.</a:t>
                  </a:r>
                </a:p>
                <a:p>
                  <a:endParaRPr lang="en-US" sz="2400" dirty="0">
                    <a:latin typeface="Montserrat Light" panose="00000400000000000000" pitchFamily="50" charset="0"/>
                    <a:ea typeface="Open Sans" panose="020B0606030504020204" pitchFamily="34" charset="0"/>
                    <a:cs typeface="Open Sans" panose="020B0606030504020204" pitchFamily="34" charset="0"/>
                  </a:endParaRPr>
                </a:p>
                <a:p>
                  <a:r>
                    <a:rPr lang="en-US" sz="2400" dirty="0">
                      <a:latin typeface="Montserrat Light" panose="00000400000000000000" pitchFamily="50" charset="0"/>
                      <a:ea typeface="Open Sans" panose="020B0606030504020204" pitchFamily="34" charset="0"/>
                      <a:cs typeface="Open Sans" panose="020B0606030504020204" pitchFamily="34" charset="0"/>
                    </a:rPr>
                    <a:t>The </a:t>
                  </a:r>
                  <a14:m>
                    <m:oMath xmlns:m="http://schemas.openxmlformats.org/officeDocument/2006/math">
                      <m:r>
                        <a:rPr lang="en-US" sz="2400" i="1" dirty="0" smtClean="0">
                          <a:latin typeface="Cambria Math" panose="02040503050406030204" pitchFamily="18" charset="0"/>
                          <a:ea typeface="Open Sans" panose="020B0606030504020204" pitchFamily="34" charset="0"/>
                          <a:cs typeface="Open Sans" panose="020B0606030504020204" pitchFamily="34" charset="0"/>
                        </a:rPr>
                        <m:t>𝑓</m:t>
                      </m:r>
                      <m:r>
                        <a:rPr lang="en-US" sz="2400" i="1" dirty="0" smtClean="0">
                          <a:latin typeface="Cambria Math" panose="02040503050406030204" pitchFamily="18" charset="0"/>
                          <a:ea typeface="Open Sans" panose="020B0606030504020204" pitchFamily="34" charset="0"/>
                          <a:cs typeface="Open Sans" panose="020B0606030504020204" pitchFamily="34" charset="0"/>
                        </a:rPr>
                        <m:t>(</m:t>
                      </m:r>
                      <m:r>
                        <a:rPr lang="en-US" sz="2400" i="1" dirty="0" smtClean="0">
                          <a:latin typeface="Cambria Math" panose="02040503050406030204" pitchFamily="18" charset="0"/>
                          <a:ea typeface="Open Sans" panose="020B0606030504020204" pitchFamily="34" charset="0"/>
                          <a:cs typeface="Open Sans" panose="020B0606030504020204" pitchFamily="34" charset="0"/>
                        </a:rPr>
                        <m:t>𝛿</m:t>
                      </m:r>
                      <m:r>
                        <a:rPr lang="en-US" sz="2400" i="1" dirty="0" smtClean="0">
                          <a:latin typeface="Cambria Math" panose="02040503050406030204" pitchFamily="18" charset="0"/>
                          <a:ea typeface="Open Sans" panose="020B0606030504020204" pitchFamily="34" charset="0"/>
                          <a:cs typeface="Open Sans" panose="020B0606030504020204" pitchFamily="34" charset="0"/>
                        </a:rPr>
                        <m:t>)</m:t>
                      </m:r>
                    </m:oMath>
                  </a14:m>
                  <a:r>
                    <a:rPr lang="en-US" sz="2400" dirty="0">
                      <a:latin typeface="Montserrat Light" panose="00000400000000000000" pitchFamily="50" charset="0"/>
                      <a:ea typeface="Open Sans" panose="020B0606030504020204" pitchFamily="34" charset="0"/>
                      <a:cs typeface="Open Sans" panose="020B0606030504020204" pitchFamily="34" charset="0"/>
                    </a:rPr>
                    <a:t> part of the bound is a linear combination of the parameter </a:t>
                  </a:r>
                  <a14:m>
                    <m:oMath xmlns:m="http://schemas.openxmlformats.org/officeDocument/2006/math">
                      <m:r>
                        <a:rPr lang="en-US" sz="2400" i="1" dirty="0" smtClean="0">
                          <a:latin typeface="Cambria Math" panose="02040503050406030204" pitchFamily="18" charset="0"/>
                          <a:ea typeface="Open Sans" panose="020B0606030504020204" pitchFamily="34" charset="0"/>
                          <a:cs typeface="Open Sans" panose="020B0606030504020204" pitchFamily="34" charset="0"/>
                        </a:rPr>
                        <m:t>𝛿</m:t>
                      </m:r>
                    </m:oMath>
                  </a14:m>
                  <a:r>
                    <a:rPr lang="en-US" sz="2400" dirty="0">
                      <a:latin typeface="Montserrat Light" panose="00000400000000000000" pitchFamily="50" charset="0"/>
                      <a:ea typeface="Open Sans" panose="020B0606030504020204" pitchFamily="34" charset="0"/>
                      <a:cs typeface="Open Sans" panose="020B0606030504020204" pitchFamily="34" charset="0"/>
                    </a:rPr>
                    <a:t> of the algorithm, which specifies the grid resolution of the search space, and is lowered by the same factor each level. This linear combination has been computed manually through trial and error and it uses only one parameter – </a:t>
                  </a:r>
                  <a14:m>
                    <m:oMath xmlns:m="http://schemas.openxmlformats.org/officeDocument/2006/math">
                      <m:r>
                        <a:rPr lang="en-US" sz="2400" i="1" dirty="0" smtClean="0">
                          <a:latin typeface="Cambria Math" panose="02040503050406030204" pitchFamily="18" charset="0"/>
                          <a:ea typeface="Open Sans" panose="020B0606030504020204" pitchFamily="34" charset="0"/>
                          <a:cs typeface="Open Sans" panose="020B0606030504020204" pitchFamily="34" charset="0"/>
                        </a:rPr>
                        <m:t>𝛿</m:t>
                      </m:r>
                    </m:oMath>
                  </a14:m>
                  <a:r>
                    <a:rPr lang="en-US" sz="2400" dirty="0">
                      <a:latin typeface="Montserrat Light" panose="00000400000000000000" pitchFamily="50" charset="0"/>
                      <a:ea typeface="Open Sans" panose="020B0606030504020204" pitchFamily="34" charset="0"/>
                      <a:cs typeface="Open Sans" panose="020B0606030504020204" pitchFamily="34" charset="0"/>
                    </a:rPr>
                    <a:t> (delta). Because of those reasons, it is not always optimal.</a:t>
                  </a:r>
                </a:p>
                <a:p>
                  <a:endParaRPr lang="en-US" sz="2400" dirty="0">
                    <a:latin typeface="Montserrat Light" panose="00000400000000000000" pitchFamily="50" charset="0"/>
                    <a:ea typeface="Open Sans" panose="020B0606030504020204" pitchFamily="34" charset="0"/>
                    <a:cs typeface="Open Sans" panose="020B0606030504020204" pitchFamily="34" charset="0"/>
                  </a:endParaRPr>
                </a:p>
                <a:p>
                  <a:r>
                    <a:rPr lang="en-US" sz="2400" dirty="0">
                      <a:latin typeface="Montserrat Light" panose="00000400000000000000" pitchFamily="50" charset="0"/>
                      <a:ea typeface="Open Sans" panose="020B0606030504020204" pitchFamily="34" charset="0"/>
                      <a:cs typeface="Open Sans" panose="020B0606030504020204" pitchFamily="34" charset="0"/>
                    </a:rPr>
                    <a:t>To tackle this issue, we have improved the decision process of the abovementioned higher bound by designing a Neural-Network model, resulting in time and accuracy improvement of the FAsT-Match algorithm.</a:t>
                  </a:r>
                </a:p>
                <a:p>
                  <a:endParaRPr lang="en-US" sz="2400" dirty="0">
                    <a:latin typeface="Montserrat Light" panose="00000400000000000000" pitchFamily="50" charset="0"/>
                    <a:ea typeface="Open Sans" panose="020B0606030504020204" pitchFamily="34" charset="0"/>
                    <a:cs typeface="Open Sans" panose="020B0606030504020204" pitchFamily="34" charset="0"/>
                  </a:endParaRPr>
                </a:p>
                <a:p>
                  <a:r>
                    <a:rPr lang="en-US" sz="2400" dirty="0">
                      <a:latin typeface="Montserrat Light" panose="00000400000000000000" pitchFamily="50" charset="0"/>
                      <a:ea typeface="Open Sans" panose="020B0606030504020204" pitchFamily="34" charset="0"/>
                      <a:cs typeface="Open Sans" panose="020B0606030504020204" pitchFamily="34" charset="0"/>
                    </a:rPr>
                    <a:t>In detail, we modified the threshold to be</a:t>
                  </a:r>
                </a:p>
                <a:p>
                  <a:pPr/>
                  <a14:m>
                    <m:oMathPara xmlns:m="http://schemas.openxmlformats.org/officeDocument/2006/math">
                      <m:oMathParaPr>
                        <m:jc m:val="centerGroup"/>
                      </m:oMathParaPr>
                      <m:oMath xmlns:m="http://schemas.openxmlformats.org/officeDocument/2006/math">
                        <m:r>
                          <a:rPr lang="en-US" sz="2400" i="1" dirty="0" smtClean="0">
                            <a:latin typeface="Cambria Math" panose="02040503050406030204" pitchFamily="18" charset="0"/>
                            <a:ea typeface="Open Sans" panose="020B0606030504020204" pitchFamily="34" charset="0"/>
                            <a:cs typeface="Open Sans" panose="020B0606030504020204" pitchFamily="34" charset="0"/>
                          </a:rPr>
                          <m:t>𝑡</m:t>
                        </m:r>
                        <m:r>
                          <a:rPr lang="en-US" sz="2400" i="1" dirty="0" smtClean="0">
                            <a:latin typeface="Cambria Math" panose="02040503050406030204" pitchFamily="18" charset="0"/>
                            <a:ea typeface="Open Sans" panose="020B0606030504020204" pitchFamily="34" charset="0"/>
                            <a:cs typeface="Open Sans" panose="020B0606030504020204" pitchFamily="34" charset="0"/>
                          </a:rPr>
                          <m:t>h</m:t>
                        </m:r>
                        <m:r>
                          <a:rPr lang="en-US" sz="2400" i="1" dirty="0" smtClean="0">
                            <a:latin typeface="Cambria Math" panose="02040503050406030204" pitchFamily="18" charset="0"/>
                            <a:ea typeface="Open Sans" panose="020B0606030504020204" pitchFamily="34" charset="0"/>
                            <a:cs typeface="Open Sans" panose="020B0606030504020204" pitchFamily="34" charset="0"/>
                          </a:rPr>
                          <m:t>𝑟𝑒𝑠</m:t>
                        </m:r>
                        <m:r>
                          <a:rPr lang="en-US" sz="2400" i="1" dirty="0" smtClean="0">
                            <a:latin typeface="Cambria Math" panose="02040503050406030204" pitchFamily="18" charset="0"/>
                            <a:ea typeface="Open Sans" panose="020B0606030504020204" pitchFamily="34" charset="0"/>
                            <a:cs typeface="Open Sans" panose="020B0606030504020204" pitchFamily="34" charset="0"/>
                          </a:rPr>
                          <m:t>h</m:t>
                        </m:r>
                        <m:r>
                          <a:rPr lang="en-US" sz="2400" i="1" dirty="0" smtClean="0">
                            <a:latin typeface="Cambria Math" panose="02040503050406030204" pitchFamily="18" charset="0"/>
                            <a:ea typeface="Open Sans" panose="020B0606030504020204" pitchFamily="34" charset="0"/>
                            <a:cs typeface="Open Sans" panose="020B0606030504020204" pitchFamily="34" charset="0"/>
                          </a:rPr>
                          <m:t>𝑜𝑙𝑑</m:t>
                        </m:r>
                        <m:r>
                          <a:rPr lang="en-US" sz="2400" i="1" dirty="0" smtClean="0">
                            <a:latin typeface="Cambria Math" panose="02040503050406030204" pitchFamily="18" charset="0"/>
                            <a:ea typeface="Open Sans" panose="020B0606030504020204" pitchFamily="34" charset="0"/>
                            <a:cs typeface="Open Sans" panose="020B0606030504020204" pitchFamily="34" charset="0"/>
                          </a:rPr>
                          <m:t>=</m:t>
                        </m:r>
                        <m:r>
                          <a:rPr lang="en-US" sz="2400" i="1" dirty="0" smtClean="0">
                            <a:latin typeface="Cambria Math" panose="02040503050406030204" pitchFamily="18" charset="0"/>
                            <a:ea typeface="Open Sans" panose="020B0606030504020204" pitchFamily="34" charset="0"/>
                            <a:cs typeface="Open Sans" panose="020B0606030504020204" pitchFamily="34" charset="0"/>
                          </a:rPr>
                          <m:t>𝑚𝑖𝑛𝑖𝑚𝑢𝑚</m:t>
                        </m:r>
                        <m:r>
                          <a:rPr lang="en-US" sz="2400" i="1" dirty="0" smtClean="0">
                            <a:latin typeface="Cambria Math" panose="02040503050406030204" pitchFamily="18" charset="0"/>
                            <a:ea typeface="Open Sans" panose="020B0606030504020204" pitchFamily="34" charset="0"/>
                            <a:cs typeface="Open Sans" panose="020B0606030504020204" pitchFamily="34" charset="0"/>
                          </a:rPr>
                          <m:t> </m:t>
                        </m:r>
                        <m:r>
                          <a:rPr lang="en-US" sz="2400" i="1" dirty="0" smtClean="0">
                            <a:latin typeface="Cambria Math" panose="02040503050406030204" pitchFamily="18" charset="0"/>
                            <a:ea typeface="Open Sans" panose="020B0606030504020204" pitchFamily="34" charset="0"/>
                            <a:cs typeface="Open Sans" panose="020B0606030504020204" pitchFamily="34" charset="0"/>
                          </a:rPr>
                          <m:t>𝑑𝑖𝑠𝑡𝑎𝑛𝑐𝑒</m:t>
                        </m:r>
                        <m:r>
                          <a:rPr lang="en-US" sz="2400" i="1" dirty="0" smtClean="0">
                            <a:latin typeface="Cambria Math" panose="02040503050406030204" pitchFamily="18" charset="0"/>
                            <a:ea typeface="Open Sans" panose="020B0606030504020204" pitchFamily="34" charset="0"/>
                            <a:cs typeface="Open Sans" panose="020B0606030504020204" pitchFamily="34" charset="0"/>
                          </a:rPr>
                          <m:t>+</m:t>
                        </m:r>
                        <m:r>
                          <a:rPr lang="en-US" sz="2400" i="1" dirty="0" smtClean="0">
                            <a:latin typeface="Cambria Math" panose="02040503050406030204" pitchFamily="18" charset="0"/>
                            <a:ea typeface="Open Sans" panose="020B0606030504020204" pitchFamily="34" charset="0"/>
                            <a:cs typeface="Open Sans" panose="020B0606030504020204" pitchFamily="34" charset="0"/>
                          </a:rPr>
                          <m:t>𝑓</m:t>
                        </m:r>
                        <m:r>
                          <a:rPr lang="en-US" sz="2400" i="1" dirty="0" smtClean="0">
                            <a:latin typeface="Cambria Math" panose="02040503050406030204" pitchFamily="18" charset="0"/>
                            <a:ea typeface="Open Sans" panose="020B0606030504020204" pitchFamily="34" charset="0"/>
                            <a:cs typeface="Open Sans" panose="020B0606030504020204" pitchFamily="34" charset="0"/>
                          </a:rPr>
                          <m:t>(</m:t>
                        </m:r>
                        <m:r>
                          <a:rPr lang="en-US" sz="2400" i="1" dirty="0" smtClean="0">
                            <a:latin typeface="Cambria Math" panose="02040503050406030204" pitchFamily="18" charset="0"/>
                            <a:ea typeface="Open Sans" panose="020B0606030504020204" pitchFamily="34" charset="0"/>
                            <a:cs typeface="Open Sans" panose="020B0606030504020204" pitchFamily="34" charset="0"/>
                          </a:rPr>
                          <m:t>𝑠𝑒𝑡</m:t>
                        </m:r>
                        <m:r>
                          <a:rPr lang="en-US" sz="2400" i="1" dirty="0" smtClean="0">
                            <a:latin typeface="Cambria Math" panose="02040503050406030204" pitchFamily="18" charset="0"/>
                            <a:ea typeface="Open Sans" panose="020B0606030504020204" pitchFamily="34" charset="0"/>
                            <a:cs typeface="Open Sans" panose="020B0606030504020204" pitchFamily="34" charset="0"/>
                          </a:rPr>
                          <m:t> </m:t>
                        </m:r>
                        <m:r>
                          <a:rPr lang="en-US" sz="2400" i="1" dirty="0" smtClean="0">
                            <a:latin typeface="Cambria Math" panose="02040503050406030204" pitchFamily="18" charset="0"/>
                            <a:ea typeface="Open Sans" panose="020B0606030504020204" pitchFamily="34" charset="0"/>
                            <a:cs typeface="Open Sans" panose="020B0606030504020204" pitchFamily="34" charset="0"/>
                          </a:rPr>
                          <m:t>𝑜𝑓</m:t>
                        </m:r>
                        <m:r>
                          <a:rPr lang="en-US" sz="2400" i="1" dirty="0" smtClean="0">
                            <a:latin typeface="Cambria Math" panose="02040503050406030204" pitchFamily="18" charset="0"/>
                            <a:ea typeface="Open Sans" panose="020B0606030504020204" pitchFamily="34" charset="0"/>
                            <a:cs typeface="Open Sans" panose="020B0606030504020204" pitchFamily="34" charset="0"/>
                          </a:rPr>
                          <m:t> </m:t>
                        </m:r>
                        <m:r>
                          <a:rPr lang="en-US" sz="2400" i="1" dirty="0" smtClean="0">
                            <a:latin typeface="Cambria Math" panose="02040503050406030204" pitchFamily="18" charset="0"/>
                            <a:ea typeface="Open Sans" panose="020B0606030504020204" pitchFamily="34" charset="0"/>
                            <a:cs typeface="Open Sans" panose="020B0606030504020204" pitchFamily="34" charset="0"/>
                          </a:rPr>
                          <m:t>𝑓𝑒𝑎𝑡𝑢𝑟𝑒𝑠</m:t>
                        </m:r>
                        <m:r>
                          <a:rPr lang="en-US" sz="2400" i="1" dirty="0" smtClean="0">
                            <a:latin typeface="Cambria Math" panose="02040503050406030204" pitchFamily="18" charset="0"/>
                            <a:ea typeface="Open Sans" panose="020B0606030504020204" pitchFamily="34" charset="0"/>
                            <a:cs typeface="Open Sans" panose="020B0606030504020204" pitchFamily="34" charset="0"/>
                          </a:rPr>
                          <m:t>)</m:t>
                        </m:r>
                      </m:oMath>
                    </m:oMathPara>
                  </a14:m>
                  <a:endParaRPr lang="en-US" sz="2400" dirty="0">
                    <a:latin typeface="Montserrat Light" panose="00000400000000000000" pitchFamily="50" charset="0"/>
                    <a:ea typeface="Open Sans" panose="020B0606030504020204" pitchFamily="34" charset="0"/>
                    <a:cs typeface="Open Sans" panose="020B0606030504020204" pitchFamily="34" charset="0"/>
                  </a:endParaRPr>
                </a:p>
                <a:p>
                  <a:r>
                    <a:rPr lang="en-US" sz="2400" dirty="0">
                      <a:latin typeface="Montserrat Light" panose="00000400000000000000" pitchFamily="50" charset="0"/>
                      <a:ea typeface="Open Sans" panose="020B0606030504020204" pitchFamily="34" charset="0"/>
                      <a:cs typeface="Open Sans" panose="020B0606030504020204" pitchFamily="34" charset="0"/>
                    </a:rPr>
                    <a:t>While the </a:t>
                  </a:r>
                  <a14:m>
                    <m:oMath xmlns:m="http://schemas.openxmlformats.org/officeDocument/2006/math">
                      <m:r>
                        <a:rPr lang="en-US" sz="2400" i="1" dirty="0" smtClean="0">
                          <a:latin typeface="Cambria Math" panose="02040503050406030204" pitchFamily="18" charset="0"/>
                          <a:ea typeface="Open Sans" panose="020B0606030504020204" pitchFamily="34" charset="0"/>
                          <a:cs typeface="Open Sans" panose="020B0606030504020204" pitchFamily="34" charset="0"/>
                        </a:rPr>
                        <m:t>𝑓</m:t>
                      </m:r>
                      <m:r>
                        <a:rPr lang="en-US" sz="2400" i="1" dirty="0" smtClean="0">
                          <a:latin typeface="Cambria Math" panose="02040503050406030204" pitchFamily="18" charset="0"/>
                          <a:ea typeface="Open Sans" panose="020B0606030504020204" pitchFamily="34" charset="0"/>
                          <a:cs typeface="Open Sans" panose="020B0606030504020204" pitchFamily="34" charset="0"/>
                        </a:rPr>
                        <m:t>(</m:t>
                      </m:r>
                      <m:r>
                        <a:rPr lang="en-US" sz="2400" i="1" dirty="0" smtClean="0">
                          <a:latin typeface="Cambria Math" panose="02040503050406030204" pitchFamily="18" charset="0"/>
                          <a:ea typeface="Open Sans" panose="020B0606030504020204" pitchFamily="34" charset="0"/>
                          <a:cs typeface="Open Sans" panose="020B0606030504020204" pitchFamily="34" charset="0"/>
                        </a:rPr>
                        <m:t>𝑠𝑒𝑡</m:t>
                      </m:r>
                      <m:r>
                        <a:rPr lang="en-US" sz="2400" i="1" dirty="0" smtClean="0">
                          <a:latin typeface="Cambria Math" panose="02040503050406030204" pitchFamily="18" charset="0"/>
                          <a:ea typeface="Open Sans" panose="020B0606030504020204" pitchFamily="34" charset="0"/>
                          <a:cs typeface="Open Sans" panose="020B0606030504020204" pitchFamily="34" charset="0"/>
                        </a:rPr>
                        <m:t> </m:t>
                      </m:r>
                      <m:r>
                        <a:rPr lang="en-US" sz="2400" i="1" dirty="0" smtClean="0">
                          <a:latin typeface="Cambria Math" panose="02040503050406030204" pitchFamily="18" charset="0"/>
                          <a:ea typeface="Open Sans" panose="020B0606030504020204" pitchFamily="34" charset="0"/>
                          <a:cs typeface="Open Sans" panose="020B0606030504020204" pitchFamily="34" charset="0"/>
                        </a:rPr>
                        <m:t>𝑜𝑓</m:t>
                      </m:r>
                      <m:r>
                        <a:rPr lang="en-US" sz="2400" i="1" dirty="0" smtClean="0">
                          <a:latin typeface="Cambria Math" panose="02040503050406030204" pitchFamily="18" charset="0"/>
                          <a:ea typeface="Open Sans" panose="020B0606030504020204" pitchFamily="34" charset="0"/>
                          <a:cs typeface="Open Sans" panose="020B0606030504020204" pitchFamily="34" charset="0"/>
                        </a:rPr>
                        <m:t> </m:t>
                      </m:r>
                      <m:r>
                        <a:rPr lang="en-US" sz="2400" i="1" dirty="0" smtClean="0">
                          <a:latin typeface="Cambria Math" panose="02040503050406030204" pitchFamily="18" charset="0"/>
                          <a:ea typeface="Open Sans" panose="020B0606030504020204" pitchFamily="34" charset="0"/>
                          <a:cs typeface="Open Sans" panose="020B0606030504020204" pitchFamily="34" charset="0"/>
                        </a:rPr>
                        <m:t>𝑓𝑒𝑎𝑡𝑢𝑟𝑒𝑠</m:t>
                      </m:r>
                      <m:r>
                        <a:rPr lang="en-US" sz="2400" i="1" dirty="0" smtClean="0">
                          <a:latin typeface="Cambria Math" panose="02040503050406030204" pitchFamily="18" charset="0"/>
                          <a:ea typeface="Open Sans" panose="020B0606030504020204" pitchFamily="34" charset="0"/>
                          <a:cs typeface="Open Sans" panose="020B0606030504020204" pitchFamily="34" charset="0"/>
                        </a:rPr>
                        <m:t>)</m:t>
                      </m:r>
                    </m:oMath>
                  </a14:m>
                  <a:r>
                    <a:rPr lang="en-US" sz="2400" dirty="0">
                      <a:latin typeface="Montserrat Light" panose="00000400000000000000" pitchFamily="50" charset="0"/>
                      <a:ea typeface="Open Sans" panose="020B0606030504020204" pitchFamily="34" charset="0"/>
                      <a:cs typeface="Open Sans" panose="020B0606030504020204" pitchFamily="34" charset="0"/>
                    </a:rPr>
                    <a:t> part is now computed by the Neural-Network model, and it isn’t only using a single parameter but a set of features (which includes delta).</a:t>
                  </a:r>
                </a:p>
                <a:p>
                  <a:endParaRPr lang="en-US" sz="2400" dirty="0">
                    <a:latin typeface="Montserrat Light" panose="00000400000000000000" pitchFamily="50" charset="0"/>
                    <a:ea typeface="Open Sans" panose="020B0606030504020204" pitchFamily="34" charset="0"/>
                    <a:cs typeface="Open Sans" panose="020B0606030504020204" pitchFamily="34" charset="0"/>
                  </a:endParaRPr>
                </a:p>
                <a:p>
                  <a:r>
                    <a:rPr lang="en-US" sz="2400" dirty="0">
                      <a:latin typeface="Montserrat Light" panose="00000400000000000000" pitchFamily="50" charset="0"/>
                      <a:ea typeface="Open Sans" panose="020B0606030504020204" pitchFamily="34" charset="0"/>
                      <a:cs typeface="Open Sans" panose="020B0606030504020204" pitchFamily="34" charset="0"/>
                    </a:rPr>
                    <a:t>The value which our model returns, ideally should be higher than the distance of the nearest configuration in the level, the one which on expansion will eventually get us to the real configuration of the template – the ground truth (green circle in the left figure)</a:t>
                  </a:r>
                </a:p>
              </p:txBody>
            </p:sp>
          </mc:Choice>
          <mc:Fallback>
            <p:sp>
              <p:nvSpPr>
                <p:cNvPr id="27" name="TextBox 26">
                  <a:extLst>
                    <a:ext uri="{FF2B5EF4-FFF2-40B4-BE49-F238E27FC236}">
                      <a16:creationId xmlns:a16="http://schemas.microsoft.com/office/drawing/2014/main" id="{6D27E454-6E74-438E-B6CD-F623F47990B5}"/>
                    </a:ext>
                  </a:extLst>
                </p:cNvPr>
                <p:cNvSpPr txBox="1">
                  <a:spLocks noRot="1" noChangeAspect="1" noMove="1" noResize="1" noEditPoints="1" noAdjustHandles="1" noChangeArrowheads="1" noChangeShapeType="1" noTextEdit="1"/>
                </p:cNvSpPr>
                <p:nvPr/>
              </p:nvSpPr>
              <p:spPr>
                <a:xfrm>
                  <a:off x="643468" y="9930338"/>
                  <a:ext cx="9857035" cy="22879404"/>
                </a:xfrm>
                <a:prstGeom prst="rect">
                  <a:avLst/>
                </a:prstGeom>
                <a:blipFill>
                  <a:blip r:embed="rId3"/>
                  <a:stretch>
                    <a:fillRect l="-989" t="-192" r="-1608"/>
                  </a:stretch>
                </a:blipFill>
              </p:spPr>
              <p:txBody>
                <a:bodyPr/>
                <a:lstStyle/>
                <a:p>
                  <a:r>
                    <a:rPr lang="he-IL">
                      <a:noFill/>
                    </a:rPr>
                    <a:t> </a:t>
                  </a:r>
                </a:p>
              </p:txBody>
            </p:sp>
          </mc:Fallback>
        </mc:AlternateContent>
        <p:pic>
          <p:nvPicPr>
            <p:cNvPr id="42" name="Picture 41">
              <a:extLst>
                <a:ext uri="{FF2B5EF4-FFF2-40B4-BE49-F238E27FC236}">
                  <a16:creationId xmlns:a16="http://schemas.microsoft.com/office/drawing/2014/main" id="{2178A967-E4E5-C3E7-4057-AD3C6291E07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48103" y="17476827"/>
              <a:ext cx="5320367" cy="4083072"/>
            </a:xfrm>
            <a:prstGeom prst="rect">
              <a:avLst/>
            </a:prstGeom>
          </p:spPr>
        </p:pic>
      </p:grpSp>
      <p:grpSp>
        <p:nvGrpSpPr>
          <p:cNvPr id="61" name="Group 60">
            <a:extLst>
              <a:ext uri="{FF2B5EF4-FFF2-40B4-BE49-F238E27FC236}">
                <a16:creationId xmlns:a16="http://schemas.microsoft.com/office/drawing/2014/main" id="{6AA5FFE0-1BEC-3D93-17D0-3ED55F4D7772}"/>
              </a:ext>
            </a:extLst>
          </p:cNvPr>
          <p:cNvGrpSpPr/>
          <p:nvPr/>
        </p:nvGrpSpPr>
        <p:grpSpPr>
          <a:xfrm>
            <a:off x="33185313" y="8980913"/>
            <a:ext cx="9857035" cy="14704233"/>
            <a:chOff x="33390693" y="8983717"/>
            <a:chExt cx="9857035" cy="14704233"/>
          </a:xfrm>
        </p:grpSpPr>
        <p:sp>
          <p:nvSpPr>
            <p:cNvPr id="34" name="Rectangle 10">
              <a:extLst>
                <a:ext uri="{FF2B5EF4-FFF2-40B4-BE49-F238E27FC236}">
                  <a16:creationId xmlns:a16="http://schemas.microsoft.com/office/drawing/2014/main" id="{0BB0DEBB-643A-495C-9A00-84ACC65F1FD7}"/>
                </a:ext>
              </a:extLst>
            </p:cNvPr>
            <p:cNvSpPr>
              <a:spLocks noChangeArrowheads="1"/>
            </p:cNvSpPr>
            <p:nvPr/>
          </p:nvSpPr>
          <p:spPr bwMode="auto">
            <a:xfrm>
              <a:off x="33518611" y="8983717"/>
              <a:ext cx="9601200" cy="873301"/>
            </a:xfrm>
            <a:prstGeom prst="rect">
              <a:avLst/>
            </a:prstGeom>
            <a:solidFill>
              <a:srgbClr val="1482A5"/>
            </a:solidFill>
            <a:ln w="12700">
              <a:noFill/>
              <a:miter lim="800000"/>
            </a:ln>
          </p:spPr>
          <p:txBody>
            <a:bodyPr wrap="none" lIns="137126" tIns="73152" rIns="137126" bIns="68563" anchor="ctr" anchorCtr="0"/>
            <a:lstStyle>
              <a:defPPr>
                <a:defRPr kern="1200"/>
              </a:defPPr>
            </a:lstStyle>
            <a:p>
              <a:pPr algn="ctr" defTabSz="4702588">
                <a:defRPr/>
              </a:pPr>
              <a:r>
                <a:rPr lang="en-US" sz="3600" b="1" dirty="0">
                  <a:solidFill>
                    <a:schemeClr val="bg1"/>
                  </a:solidFill>
                  <a:latin typeface="Libre Baskerville" panose="02000000000000000000" pitchFamily="2" charset="0"/>
                </a:rPr>
                <a:t>Testing &amp; </a:t>
              </a:r>
              <a:r>
                <a:rPr lang="en-US" sz="3600" b="1">
                  <a:solidFill>
                    <a:schemeClr val="bg1"/>
                  </a:solidFill>
                  <a:latin typeface="Libre Baskerville" panose="02000000000000000000" pitchFamily="2" charset="0"/>
                </a:rPr>
                <a:t>Results Cont.</a:t>
              </a:r>
              <a:endParaRPr lang="en-US" sz="3600" b="1" dirty="0">
                <a:solidFill>
                  <a:schemeClr val="bg1"/>
                </a:solidFill>
                <a:latin typeface="Libre Baskerville" panose="02000000000000000000" pitchFamily="2" charset="0"/>
              </a:endParaRPr>
            </a:p>
          </p:txBody>
        </p:sp>
        <p:grpSp>
          <p:nvGrpSpPr>
            <p:cNvPr id="53" name="Group 52">
              <a:extLst>
                <a:ext uri="{FF2B5EF4-FFF2-40B4-BE49-F238E27FC236}">
                  <a16:creationId xmlns:a16="http://schemas.microsoft.com/office/drawing/2014/main" id="{136CD232-151C-846E-E0E7-E756981E1536}"/>
                </a:ext>
              </a:extLst>
            </p:cNvPr>
            <p:cNvGrpSpPr/>
            <p:nvPr/>
          </p:nvGrpSpPr>
          <p:grpSpPr>
            <a:xfrm>
              <a:off x="33390693" y="9930338"/>
              <a:ext cx="9857035" cy="13757612"/>
              <a:chOff x="33518611" y="9994708"/>
              <a:chExt cx="9857035" cy="13757612"/>
            </a:xfrm>
          </p:grpSpPr>
          <p:sp>
            <p:nvSpPr>
              <p:cNvPr id="13" name="TextBox 12">
                <a:extLst>
                  <a:ext uri="{FF2B5EF4-FFF2-40B4-BE49-F238E27FC236}">
                    <a16:creationId xmlns:a16="http://schemas.microsoft.com/office/drawing/2014/main" id="{06EA7308-628A-FA22-6C22-56E78CBD7B98}"/>
                  </a:ext>
                </a:extLst>
              </p:cNvPr>
              <p:cNvSpPr txBox="1"/>
              <p:nvPr/>
            </p:nvSpPr>
            <p:spPr>
              <a:xfrm>
                <a:off x="33518611" y="9994708"/>
                <a:ext cx="9857035" cy="13757612"/>
              </a:xfrm>
              <a:prstGeom prst="rect">
                <a:avLst/>
              </a:prstGeom>
              <a:noFill/>
            </p:spPr>
            <p:txBody>
              <a:bodyPr wrap="square" rtlCol="0">
                <a:spAutoFit/>
              </a:bodyPr>
              <a:lstStyle>
                <a:defPPr>
                  <a:defRPr kern="1200"/>
                </a:defPPr>
              </a:lstStyle>
              <a:p>
                <a:r>
                  <a:rPr lang="en-US" sz="2400" dirty="0">
                    <a:latin typeface="Montserrat Light" panose="00000400000000000000" pitchFamily="50" charset="0"/>
                    <a:ea typeface="Open Sans" panose="020B0606030504020204" pitchFamily="34" charset="0"/>
                    <a:cs typeface="Open Sans" panose="020B0606030504020204" pitchFamily="34" charset="0"/>
                  </a:rPr>
                  <a:t>We can clearly notice the trade-off between accuracy and run-time. For instance, models with factor in range 1.5 to 2.1 got corner distance values higher and Jaccard index values lower than the rest of the models, while models with higher factor values got good accuracy results but it took them more seconds to complete a run.</a:t>
                </a:r>
              </a:p>
              <a:p>
                <a:endParaRPr lang="en-US" sz="2400" dirty="0">
                  <a:latin typeface="Montserrat Light" panose="00000400000000000000" pitchFamily="50" charset="0"/>
                  <a:ea typeface="Open Sans" panose="020B0606030504020204" pitchFamily="34" charset="0"/>
                  <a:cs typeface="Open Sans" panose="020B0606030504020204" pitchFamily="34" charset="0"/>
                </a:endParaRPr>
              </a:p>
              <a:p>
                <a:r>
                  <a:rPr lang="en-US" sz="2400" dirty="0">
                    <a:latin typeface="Montserrat Light" panose="00000400000000000000" pitchFamily="50" charset="0"/>
                    <a:ea typeface="Open Sans" panose="020B0606030504020204" pitchFamily="34" charset="0"/>
                    <a:cs typeface="Open Sans" panose="020B0606030504020204" pitchFamily="34" charset="0"/>
                  </a:rPr>
                  <a:t>We can also notice by comparing to the first bar which represents the previous method (without model), that our models can barely improve the accuracy, but they can improve the speed of the algorithm, mainly the worst cases as indicated by the average value of the bar in the Time graph. This worst-case improvement is demonstrated in the following graph which shows the time results on 400 runs (on each model), sorted by the time values got on the runs without any model (in black):</a:t>
                </a:r>
              </a:p>
              <a:p>
                <a:endParaRPr lang="en-US" sz="2400" dirty="0">
                  <a:latin typeface="Montserrat Light" panose="00000400000000000000" pitchFamily="50" charset="0"/>
                  <a:ea typeface="Open Sans" panose="020B0606030504020204" pitchFamily="34" charset="0"/>
                  <a:cs typeface="Open Sans" panose="020B0606030504020204" pitchFamily="34" charset="0"/>
                </a:endParaRPr>
              </a:p>
              <a:p>
                <a:endParaRPr lang="en-US" sz="2400" dirty="0">
                  <a:latin typeface="Montserrat Light" panose="00000400000000000000" pitchFamily="50" charset="0"/>
                  <a:ea typeface="Open Sans" panose="020B0606030504020204" pitchFamily="34" charset="0"/>
                  <a:cs typeface="Open Sans" panose="020B0606030504020204" pitchFamily="34" charset="0"/>
                </a:endParaRPr>
              </a:p>
              <a:p>
                <a:endParaRPr lang="en-US" sz="2400" dirty="0">
                  <a:latin typeface="Montserrat Light" panose="00000400000000000000" pitchFamily="50" charset="0"/>
                  <a:ea typeface="Open Sans" panose="020B0606030504020204" pitchFamily="34" charset="0"/>
                  <a:cs typeface="Open Sans" panose="020B0606030504020204" pitchFamily="34" charset="0"/>
                </a:endParaRPr>
              </a:p>
              <a:p>
                <a:endParaRPr lang="en-US" sz="2400" dirty="0">
                  <a:latin typeface="Montserrat Light" panose="00000400000000000000" pitchFamily="50" charset="0"/>
                  <a:ea typeface="Open Sans" panose="020B0606030504020204" pitchFamily="34" charset="0"/>
                  <a:cs typeface="Open Sans" panose="020B0606030504020204" pitchFamily="34" charset="0"/>
                </a:endParaRPr>
              </a:p>
              <a:p>
                <a:endParaRPr lang="en-US" sz="2400" dirty="0">
                  <a:latin typeface="Montserrat Light" panose="00000400000000000000" pitchFamily="50" charset="0"/>
                  <a:ea typeface="Open Sans" panose="020B0606030504020204" pitchFamily="34" charset="0"/>
                  <a:cs typeface="Open Sans" panose="020B0606030504020204" pitchFamily="34" charset="0"/>
                </a:endParaRPr>
              </a:p>
              <a:p>
                <a:endParaRPr lang="en-US" sz="2400" dirty="0">
                  <a:latin typeface="Montserrat Light" panose="00000400000000000000" pitchFamily="50" charset="0"/>
                  <a:ea typeface="Open Sans" panose="020B0606030504020204" pitchFamily="34" charset="0"/>
                  <a:cs typeface="Open Sans" panose="020B0606030504020204" pitchFamily="34" charset="0"/>
                </a:endParaRPr>
              </a:p>
              <a:p>
                <a:endParaRPr lang="en-US" sz="2400" dirty="0">
                  <a:latin typeface="Montserrat Light" panose="00000400000000000000" pitchFamily="50" charset="0"/>
                  <a:ea typeface="Open Sans" panose="020B0606030504020204" pitchFamily="34" charset="0"/>
                  <a:cs typeface="Open Sans" panose="020B0606030504020204" pitchFamily="34" charset="0"/>
                </a:endParaRPr>
              </a:p>
              <a:p>
                <a:endParaRPr lang="en-US" sz="2400" dirty="0">
                  <a:latin typeface="Montserrat Light" panose="00000400000000000000" pitchFamily="50" charset="0"/>
                  <a:ea typeface="Open Sans" panose="020B0606030504020204" pitchFamily="34" charset="0"/>
                  <a:cs typeface="Open Sans" panose="020B0606030504020204" pitchFamily="34" charset="0"/>
                </a:endParaRPr>
              </a:p>
              <a:p>
                <a:endParaRPr lang="en-US" sz="2400" dirty="0">
                  <a:latin typeface="Montserrat Light" panose="00000400000000000000" pitchFamily="50" charset="0"/>
                  <a:ea typeface="Open Sans" panose="020B0606030504020204" pitchFamily="34" charset="0"/>
                  <a:cs typeface="Open Sans" panose="020B0606030504020204" pitchFamily="34" charset="0"/>
                </a:endParaRPr>
              </a:p>
              <a:p>
                <a:endParaRPr lang="en-US" sz="2400" dirty="0">
                  <a:latin typeface="Montserrat Light" panose="00000400000000000000" pitchFamily="50" charset="0"/>
                  <a:ea typeface="Open Sans" panose="020B0606030504020204" pitchFamily="34" charset="0"/>
                  <a:cs typeface="Open Sans" panose="020B0606030504020204" pitchFamily="34" charset="0"/>
                </a:endParaRPr>
              </a:p>
              <a:p>
                <a:endParaRPr lang="en-US" sz="2400" dirty="0">
                  <a:latin typeface="Montserrat Light" panose="00000400000000000000" pitchFamily="50" charset="0"/>
                  <a:ea typeface="Open Sans" panose="020B0606030504020204" pitchFamily="34" charset="0"/>
                  <a:cs typeface="Open Sans" panose="020B0606030504020204" pitchFamily="34" charset="0"/>
                </a:endParaRPr>
              </a:p>
              <a:p>
                <a:endParaRPr lang="en-US" sz="2400" dirty="0">
                  <a:latin typeface="Montserrat Light" panose="00000400000000000000" pitchFamily="50" charset="0"/>
                  <a:ea typeface="Open Sans" panose="020B0606030504020204" pitchFamily="34" charset="0"/>
                  <a:cs typeface="Open Sans" panose="020B0606030504020204" pitchFamily="34" charset="0"/>
                </a:endParaRPr>
              </a:p>
              <a:p>
                <a:r>
                  <a:rPr lang="en-US" sz="2400" dirty="0">
                    <a:latin typeface="Montserrat Light" panose="00000400000000000000" pitchFamily="50" charset="0"/>
                    <a:ea typeface="Open Sans" panose="020B0606030504020204" pitchFamily="34" charset="0"/>
                    <a:cs typeface="Open Sans" panose="020B0606030504020204" pitchFamily="34" charset="0"/>
                  </a:rPr>
                  <a:t>We could use this trade-off to integrate the desired model according to the purpose of our usage of the algorithm, but if we would have needed to choose one model which works good generally, we would integrate the model with the factor 0.241 for its good speed results and slight accuracy improvement.</a:t>
                </a:r>
              </a:p>
              <a:p>
                <a:endParaRPr lang="en-US" sz="2400" dirty="0">
                  <a:latin typeface="Montserrat Light" panose="00000400000000000000" pitchFamily="50" charset="0"/>
                  <a:ea typeface="Open Sans" panose="020B0606030504020204" pitchFamily="34" charset="0"/>
                  <a:cs typeface="Open Sans" panose="020B0606030504020204" pitchFamily="34" charset="0"/>
                </a:endParaRPr>
              </a:p>
              <a:p>
                <a:r>
                  <a:rPr lang="en-US" sz="2400" dirty="0">
                    <a:latin typeface="Montserrat Light" panose="00000400000000000000" pitchFamily="50" charset="0"/>
                    <a:ea typeface="Open Sans" panose="020B0606030504020204" pitchFamily="34" charset="0"/>
                    <a:cs typeface="Open Sans" panose="020B0606030504020204" pitchFamily="34" charset="0"/>
                  </a:rPr>
                  <a:t>This improvement shows that the use of such model in the FAsT-Match algorithm increases its stability in terms of speed, while keeping the same quality of results.</a:t>
                </a:r>
              </a:p>
            </p:txBody>
          </p:sp>
          <p:pic>
            <p:nvPicPr>
              <p:cNvPr id="51" name="Picture 50">
                <a:extLst>
                  <a:ext uri="{FF2B5EF4-FFF2-40B4-BE49-F238E27FC236}">
                    <a16:creationId xmlns:a16="http://schemas.microsoft.com/office/drawing/2014/main" id="{19D42040-30EA-9E69-0F29-56A88C350BEB}"/>
                  </a:ext>
                </a:extLst>
              </p:cNvPr>
              <p:cNvPicPr>
                <a:picLocks noChangeAspect="1"/>
              </p:cNvPicPr>
              <p:nvPr/>
            </p:nvPicPr>
            <p:blipFill rotWithShape="1">
              <a:blip r:embed="rId5">
                <a:extLst>
                  <a:ext uri="{28A0092B-C50C-407E-A947-70E740481C1C}">
                    <a14:useLocalDpi xmlns:a14="http://schemas.microsoft.com/office/drawing/2010/main" val="0"/>
                  </a:ext>
                </a:extLst>
              </a:blip>
              <a:srcRect l="5729" t="4682" r="8751" b="5000"/>
              <a:stretch/>
            </p:blipFill>
            <p:spPr>
              <a:xfrm>
                <a:off x="35290048" y="15910789"/>
                <a:ext cx="5002571" cy="3962384"/>
              </a:xfrm>
              <a:prstGeom prst="rect">
                <a:avLst/>
              </a:prstGeom>
            </p:spPr>
          </p:pic>
        </p:grpSp>
      </p:grpSp>
      <p:pic>
        <p:nvPicPr>
          <p:cNvPr id="1026" name="Picture 2" descr="University of Haifa - Wikipedia">
            <a:extLst>
              <a:ext uri="{FF2B5EF4-FFF2-40B4-BE49-F238E27FC236}">
                <a16:creationId xmlns:a16="http://schemas.microsoft.com/office/drawing/2014/main" id="{C4309FFB-216E-47BA-6CB5-EFCCA734EE48}"/>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9420800" y="1612461"/>
            <a:ext cx="3621548" cy="322016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8">
            <a:extLst>
              <a:ext uri="{FF2B5EF4-FFF2-40B4-BE49-F238E27FC236}">
                <a16:creationId xmlns:a16="http://schemas.microsoft.com/office/drawing/2014/main" id="{B1B5735B-413F-6F79-1249-EE48206E894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805506" y="28236851"/>
            <a:ext cx="7842063" cy="3582782"/>
          </a:xfrm>
          <a:prstGeom prst="rect">
            <a:avLst/>
          </a:prstGeom>
        </p:spPr>
      </p:pic>
      <p:pic>
        <p:nvPicPr>
          <p:cNvPr id="5" name="Picture 30">
            <a:extLst>
              <a:ext uri="{FF2B5EF4-FFF2-40B4-BE49-F238E27FC236}">
                <a16:creationId xmlns:a16="http://schemas.microsoft.com/office/drawing/2014/main" id="{8DB7546C-60AF-CB84-0DF0-E6077DE4744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3023593" y="23493371"/>
            <a:ext cx="5405887" cy="4293113"/>
          </a:xfrm>
          <a:prstGeom prst="rect">
            <a:avLst/>
          </a:prstGeom>
        </p:spPr>
      </p:pic>
      <p:grpSp>
        <p:nvGrpSpPr>
          <p:cNvPr id="18" name="קבוצה 17">
            <a:extLst>
              <a:ext uri="{FF2B5EF4-FFF2-40B4-BE49-F238E27FC236}">
                <a16:creationId xmlns:a16="http://schemas.microsoft.com/office/drawing/2014/main" id="{FC75DE01-E300-74D0-4952-3B817FCE4544}"/>
              </a:ext>
            </a:extLst>
          </p:cNvPr>
          <p:cNvGrpSpPr/>
          <p:nvPr/>
        </p:nvGrpSpPr>
        <p:grpSpPr>
          <a:xfrm>
            <a:off x="22262798" y="8980913"/>
            <a:ext cx="10074443" cy="17506284"/>
            <a:chOff x="22262798" y="8980913"/>
            <a:chExt cx="10074443" cy="17506284"/>
          </a:xfrm>
        </p:grpSpPr>
        <p:grpSp>
          <p:nvGrpSpPr>
            <p:cNvPr id="11" name="קבוצה 10">
              <a:extLst>
                <a:ext uri="{FF2B5EF4-FFF2-40B4-BE49-F238E27FC236}">
                  <a16:creationId xmlns:a16="http://schemas.microsoft.com/office/drawing/2014/main" id="{3A3DAE4D-4347-876B-2458-6E463C27ED1E}"/>
                </a:ext>
              </a:extLst>
            </p:cNvPr>
            <p:cNvGrpSpPr/>
            <p:nvPr/>
          </p:nvGrpSpPr>
          <p:grpSpPr>
            <a:xfrm>
              <a:off x="22278841" y="8980913"/>
              <a:ext cx="10058400" cy="9793319"/>
              <a:chOff x="22278841" y="8980913"/>
              <a:chExt cx="10058400" cy="9793319"/>
            </a:xfrm>
          </p:grpSpPr>
          <p:grpSp>
            <p:nvGrpSpPr>
              <p:cNvPr id="60" name="Group 59">
                <a:extLst>
                  <a:ext uri="{FF2B5EF4-FFF2-40B4-BE49-F238E27FC236}">
                    <a16:creationId xmlns:a16="http://schemas.microsoft.com/office/drawing/2014/main" id="{1939CC9F-74DC-78DA-E058-B846E2164ED4}"/>
                  </a:ext>
                </a:extLst>
              </p:cNvPr>
              <p:cNvGrpSpPr/>
              <p:nvPr/>
            </p:nvGrpSpPr>
            <p:grpSpPr>
              <a:xfrm>
                <a:off x="22278841" y="8980913"/>
                <a:ext cx="10058400" cy="8843894"/>
                <a:chOff x="22169311" y="8980913"/>
                <a:chExt cx="10058400" cy="8843894"/>
              </a:xfrm>
            </p:grpSpPr>
            <p:sp>
              <p:nvSpPr>
                <p:cNvPr id="9" name="Rectangle 10">
                  <a:extLst>
                    <a:ext uri="{FF2B5EF4-FFF2-40B4-BE49-F238E27FC236}">
                      <a16:creationId xmlns:a16="http://schemas.microsoft.com/office/drawing/2014/main" id="{B75CA66B-2FBB-67EB-54F1-919FC6CCE7A1}"/>
                    </a:ext>
                  </a:extLst>
                </p:cNvPr>
                <p:cNvSpPr>
                  <a:spLocks noChangeArrowheads="1"/>
                </p:cNvSpPr>
                <p:nvPr/>
              </p:nvSpPr>
              <p:spPr bwMode="auto">
                <a:xfrm>
                  <a:off x="22399945" y="8980913"/>
                  <a:ext cx="9601200" cy="873301"/>
                </a:xfrm>
                <a:prstGeom prst="rect">
                  <a:avLst/>
                </a:prstGeom>
                <a:solidFill>
                  <a:srgbClr val="1482A5"/>
                </a:solidFill>
                <a:ln w="12700">
                  <a:noFill/>
                  <a:miter lim="800000"/>
                </a:ln>
              </p:spPr>
              <p:txBody>
                <a:bodyPr wrap="none" lIns="137126" tIns="73152" rIns="137126" bIns="68563" anchor="ctr" anchorCtr="0"/>
                <a:lstStyle>
                  <a:defPPr>
                    <a:defRPr kern="1200"/>
                  </a:defPPr>
                </a:lstStyle>
                <a:p>
                  <a:pPr algn="ctr" defTabSz="4702588">
                    <a:defRPr/>
                  </a:pPr>
                  <a:r>
                    <a:rPr lang="en-US" sz="3600" b="1" dirty="0">
                      <a:solidFill>
                        <a:schemeClr val="bg1"/>
                      </a:solidFill>
                      <a:latin typeface="Libre Baskerville" panose="02000000000000000000" pitchFamily="2" charset="0"/>
                    </a:rPr>
                    <a:t>Deep-Learning Model Cont.</a:t>
                  </a:r>
                </a:p>
              </p:txBody>
            </p:sp>
            <p:grpSp>
              <p:nvGrpSpPr>
                <p:cNvPr id="52" name="Group 51">
                  <a:extLst>
                    <a:ext uri="{FF2B5EF4-FFF2-40B4-BE49-F238E27FC236}">
                      <a16:creationId xmlns:a16="http://schemas.microsoft.com/office/drawing/2014/main" id="{3EC78502-E2BC-4DF5-5E94-7904F8EA5BD0}"/>
                    </a:ext>
                  </a:extLst>
                </p:cNvPr>
                <p:cNvGrpSpPr/>
                <p:nvPr/>
              </p:nvGrpSpPr>
              <p:grpSpPr>
                <a:xfrm>
                  <a:off x="22169311" y="9930338"/>
                  <a:ext cx="10058400" cy="7894469"/>
                  <a:chOff x="22169311" y="9930338"/>
                  <a:chExt cx="10058400" cy="7894469"/>
                </a:xfrm>
              </p:grpSpPr>
              <mc:AlternateContent xmlns:mc="http://schemas.openxmlformats.org/markup-compatibility/2006">
                <mc:Choice xmlns:a14="http://schemas.microsoft.com/office/drawing/2010/main" Requires="a14">
                  <p:sp>
                    <p:nvSpPr>
                      <p:cNvPr id="48" name="Text Box 6">
                        <a:extLst>
                          <a:ext uri="{FF2B5EF4-FFF2-40B4-BE49-F238E27FC236}">
                            <a16:creationId xmlns:a16="http://schemas.microsoft.com/office/drawing/2014/main" id="{F0CED6AC-A82D-4E7E-8DE1-9DE68E175BD7}"/>
                          </a:ext>
                        </a:extLst>
                      </p:cNvPr>
                      <p:cNvSpPr txBox="1">
                        <a:spLocks noChangeArrowheads="1"/>
                      </p:cNvSpPr>
                      <p:nvPr/>
                    </p:nvSpPr>
                    <p:spPr bwMode="auto">
                      <a:xfrm>
                        <a:off x="22169311" y="9930338"/>
                        <a:ext cx="10058400" cy="7894469"/>
                      </a:xfrm>
                      <a:prstGeom prst="rect">
                        <a:avLst/>
                      </a:prstGeom>
                      <a:noFill/>
                      <a:ln>
                        <a:noFill/>
                      </a:ln>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lIns="137160" tIns="68580" rIns="137160" bIns="68580">
                        <a:spAutoFit/>
                      </a:bodyPr>
                      <a:lstStyle>
                        <a:defPPr>
                          <a:defRPr kern="1200"/>
                        </a:defPPr>
                        <a:lvl1pPr defTabSz="4703763" eaLnBrk="0" hangingPunct="0">
                          <a:defRPr sz="9300">
                            <a:solidFill>
                              <a:schemeClr val="tx1"/>
                            </a:solidFill>
                            <a:latin typeface="Arial"/>
                          </a:defRPr>
                        </a:lvl1pPr>
                        <a:lvl2pPr marL="742950" indent="-285750" defTabSz="4703763" eaLnBrk="0" hangingPunct="0">
                          <a:defRPr sz="9300">
                            <a:solidFill>
                              <a:schemeClr val="tx1"/>
                            </a:solidFill>
                            <a:latin typeface="Arial"/>
                          </a:defRPr>
                        </a:lvl2pPr>
                        <a:lvl3pPr marL="1143000" indent="-228600" defTabSz="4703763" eaLnBrk="0" hangingPunct="0">
                          <a:defRPr sz="9300">
                            <a:solidFill>
                              <a:schemeClr val="tx1"/>
                            </a:solidFill>
                            <a:latin typeface="Arial"/>
                          </a:defRPr>
                        </a:lvl3pPr>
                        <a:lvl4pPr marL="1600200" indent="-228600" defTabSz="4703763" eaLnBrk="0" hangingPunct="0">
                          <a:defRPr sz="9300">
                            <a:solidFill>
                              <a:schemeClr val="tx1"/>
                            </a:solidFill>
                            <a:latin typeface="Arial"/>
                          </a:defRPr>
                        </a:lvl4pPr>
                        <a:lvl5pPr marL="2057400" indent="-228600" defTabSz="4703763" eaLnBrk="0" hangingPunct="0">
                          <a:defRPr sz="9300">
                            <a:solidFill>
                              <a:schemeClr val="tx1"/>
                            </a:solidFill>
                            <a:latin typeface="Arial"/>
                          </a:defRPr>
                        </a:lvl5pPr>
                        <a:lvl6pPr marL="2514600" indent="-228600" defTabSz="4703763" eaLnBrk="0" fontAlgn="base" hangingPunct="0">
                          <a:spcBef>
                            <a:spcPct val="0"/>
                          </a:spcBef>
                          <a:spcAft>
                            <a:spcPct val="0"/>
                          </a:spcAft>
                          <a:defRPr sz="9300">
                            <a:solidFill>
                              <a:schemeClr val="tx1"/>
                            </a:solidFill>
                            <a:latin typeface="Arial"/>
                          </a:defRPr>
                        </a:lvl6pPr>
                        <a:lvl7pPr marL="2971800" indent="-228600" defTabSz="4703763" eaLnBrk="0" fontAlgn="base" hangingPunct="0">
                          <a:spcBef>
                            <a:spcPct val="0"/>
                          </a:spcBef>
                          <a:spcAft>
                            <a:spcPct val="0"/>
                          </a:spcAft>
                          <a:defRPr sz="9300">
                            <a:solidFill>
                              <a:schemeClr val="tx1"/>
                            </a:solidFill>
                            <a:latin typeface="Arial"/>
                          </a:defRPr>
                        </a:lvl7pPr>
                        <a:lvl8pPr marL="3429000" indent="-228600" defTabSz="4703763" eaLnBrk="0" fontAlgn="base" hangingPunct="0">
                          <a:spcBef>
                            <a:spcPct val="0"/>
                          </a:spcBef>
                          <a:spcAft>
                            <a:spcPct val="0"/>
                          </a:spcAft>
                          <a:defRPr sz="9300">
                            <a:solidFill>
                              <a:schemeClr val="tx1"/>
                            </a:solidFill>
                            <a:latin typeface="Arial"/>
                          </a:defRPr>
                        </a:lvl8pPr>
                        <a:lvl9pPr marL="3886200" indent="-228600" defTabSz="4703763" eaLnBrk="0" fontAlgn="base" hangingPunct="0">
                          <a:spcBef>
                            <a:spcPct val="0"/>
                          </a:spcBef>
                          <a:spcAft>
                            <a:spcPct val="0"/>
                          </a:spcAft>
                          <a:defRPr sz="9300">
                            <a:solidFill>
                              <a:schemeClr val="tx1"/>
                            </a:solidFill>
                            <a:latin typeface="Arial"/>
                          </a:defRPr>
                        </a:lvl9pPr>
                      </a:lstStyle>
                      <a:p>
                        <a:r>
                          <a:rPr lang="en-US" sz="2400" dirty="0">
                            <a:latin typeface="Montserrat Light" panose="00000400000000000000" pitchFamily="50" charset="0"/>
                            <a:ea typeface="Open Sans" panose="020B0606030504020204" pitchFamily="34" charset="0"/>
                            <a:cs typeface="Open Sans" panose="020B0606030504020204" pitchFamily="34" charset="0"/>
                          </a:rPr>
                          <a:t>After many trials, we came at our final model configuration:</a:t>
                        </a:r>
                      </a:p>
                      <a:p>
                        <a:endParaRPr lang="en-US" sz="2400" dirty="0">
                          <a:latin typeface="Montserrat Light" panose="00000400000000000000" pitchFamily="50" charset="0"/>
                          <a:ea typeface="Open Sans" panose="020B0606030504020204" pitchFamily="34" charset="0"/>
                          <a:cs typeface="Open Sans" panose="020B0606030504020204" pitchFamily="34" charset="0"/>
                        </a:endParaRPr>
                      </a:p>
                      <a:p>
                        <a:endParaRPr lang="en-US" sz="2400" dirty="0">
                          <a:latin typeface="Montserrat Light" panose="00000400000000000000" pitchFamily="50" charset="0"/>
                          <a:ea typeface="Open Sans" panose="020B0606030504020204" pitchFamily="34" charset="0"/>
                          <a:cs typeface="Open Sans" panose="020B0606030504020204" pitchFamily="34" charset="0"/>
                        </a:endParaRPr>
                      </a:p>
                      <a:p>
                        <a:endParaRPr lang="en-US" sz="2400" dirty="0">
                          <a:latin typeface="Montserrat Light" panose="00000400000000000000" pitchFamily="50" charset="0"/>
                          <a:ea typeface="Open Sans" panose="020B0606030504020204" pitchFamily="34" charset="0"/>
                          <a:cs typeface="Open Sans" panose="020B0606030504020204" pitchFamily="34" charset="0"/>
                        </a:endParaRPr>
                      </a:p>
                      <a:p>
                        <a:endParaRPr lang="en-US" sz="2400" dirty="0">
                          <a:latin typeface="Montserrat Light" panose="00000400000000000000" pitchFamily="50" charset="0"/>
                          <a:ea typeface="Open Sans" panose="020B0606030504020204" pitchFamily="34" charset="0"/>
                          <a:cs typeface="Open Sans" panose="020B0606030504020204" pitchFamily="34" charset="0"/>
                        </a:endParaRPr>
                      </a:p>
                      <a:p>
                        <a:endParaRPr lang="en-US" sz="2400" dirty="0">
                          <a:latin typeface="Montserrat Light" panose="00000400000000000000" pitchFamily="50" charset="0"/>
                          <a:ea typeface="Open Sans" panose="020B0606030504020204" pitchFamily="34" charset="0"/>
                          <a:cs typeface="Open Sans" panose="020B0606030504020204" pitchFamily="34" charset="0"/>
                        </a:endParaRPr>
                      </a:p>
                      <a:p>
                        <a:endParaRPr lang="en-US" sz="2400" dirty="0">
                          <a:latin typeface="Montserrat Light" panose="00000400000000000000" pitchFamily="50" charset="0"/>
                          <a:ea typeface="Open Sans" panose="020B0606030504020204" pitchFamily="34" charset="0"/>
                          <a:cs typeface="Open Sans" panose="020B0606030504020204" pitchFamily="34" charset="0"/>
                        </a:endParaRPr>
                      </a:p>
                      <a:p>
                        <a:endParaRPr lang="en-US" sz="2400" dirty="0">
                          <a:latin typeface="Montserrat Light" panose="00000400000000000000" pitchFamily="50" charset="0"/>
                          <a:ea typeface="Open Sans" panose="020B0606030504020204" pitchFamily="34" charset="0"/>
                          <a:cs typeface="Open Sans" panose="020B0606030504020204" pitchFamily="34" charset="0"/>
                        </a:endParaRPr>
                      </a:p>
                      <a:p>
                        <a:endParaRPr lang="en-US" sz="2400" dirty="0">
                          <a:latin typeface="Montserrat Light" panose="00000400000000000000" pitchFamily="50" charset="0"/>
                          <a:ea typeface="Open Sans" panose="020B0606030504020204" pitchFamily="34" charset="0"/>
                          <a:cs typeface="Open Sans" panose="020B0606030504020204" pitchFamily="34" charset="0"/>
                        </a:endParaRPr>
                      </a:p>
                      <a:p>
                        <a:endParaRPr lang="en-US" sz="2400" dirty="0">
                          <a:latin typeface="Montserrat Light" panose="00000400000000000000" pitchFamily="50" charset="0"/>
                          <a:ea typeface="Open Sans" panose="020B0606030504020204" pitchFamily="34" charset="0"/>
                          <a:cs typeface="Open Sans" panose="020B0606030504020204" pitchFamily="34" charset="0"/>
                        </a:endParaRPr>
                      </a:p>
                      <a:p>
                        <a:endParaRPr lang="en-US" sz="2400" dirty="0">
                          <a:latin typeface="Montserrat Light" panose="00000400000000000000" pitchFamily="50" charset="0"/>
                          <a:ea typeface="Open Sans" panose="020B0606030504020204" pitchFamily="34" charset="0"/>
                          <a:cs typeface="Open Sans" panose="020B0606030504020204" pitchFamily="34" charset="0"/>
                        </a:endParaRPr>
                      </a:p>
                      <a:p>
                        <a:endParaRPr lang="en-US" sz="2400" dirty="0">
                          <a:latin typeface="Montserrat Light" panose="00000400000000000000" pitchFamily="50" charset="0"/>
                          <a:ea typeface="Open Sans" panose="020B0606030504020204" pitchFamily="34" charset="0"/>
                          <a:cs typeface="Open Sans" panose="020B0606030504020204" pitchFamily="34" charset="0"/>
                        </a:endParaRPr>
                      </a:p>
                      <a:p>
                        <a:endParaRPr lang="en-US" sz="2400" dirty="0">
                          <a:latin typeface="Montserrat Light" panose="00000400000000000000" pitchFamily="50" charset="0"/>
                          <a:ea typeface="Open Sans" panose="020B0606030504020204" pitchFamily="34" charset="0"/>
                          <a:cs typeface="Open Sans" panose="020B0606030504020204" pitchFamily="34" charset="0"/>
                        </a:endParaRPr>
                      </a:p>
                      <a:p>
                        <a:endParaRPr lang="en-US" sz="2400" dirty="0">
                          <a:latin typeface="Montserrat Light" panose="00000400000000000000" pitchFamily="50" charset="0"/>
                          <a:ea typeface="Open Sans" panose="020B0606030504020204" pitchFamily="34" charset="0"/>
                          <a:cs typeface="Open Sans" panose="020B0606030504020204" pitchFamily="34" charset="0"/>
                        </a:endParaRPr>
                      </a:p>
                      <a:p>
                        <a:endParaRPr lang="en-US" sz="2400" dirty="0">
                          <a:latin typeface="Montserrat Light" panose="00000400000000000000" pitchFamily="50" charset="0"/>
                          <a:ea typeface="Open Sans" panose="020B0606030504020204" pitchFamily="34" charset="0"/>
                          <a:cs typeface="Open Sans" panose="020B0606030504020204" pitchFamily="34" charset="0"/>
                        </a:endParaRPr>
                      </a:p>
                      <a:p>
                        <a:r>
                          <a:rPr lang="en-US" sz="2400" dirty="0">
                            <a:latin typeface="Montserrat Light" panose="00000400000000000000" pitchFamily="50" charset="0"/>
                            <a:ea typeface="Open Sans" panose="020B0606030504020204" pitchFamily="34" charset="0"/>
                            <a:cs typeface="Open Sans" panose="020B0606030504020204" pitchFamily="34" charset="0"/>
                          </a:rPr>
                          <a:t>With Tanh activation function and the following hyper-parameters:</a:t>
                        </a:r>
                      </a:p>
                      <a:p>
                        <a:pPr/>
                        <a14:m>
                          <m:oMathPara xmlns:m="http://schemas.openxmlformats.org/officeDocument/2006/math">
                            <m:oMathParaPr>
                              <m:jc m:val="centerGroup"/>
                            </m:oMathParaPr>
                            <m:oMath xmlns:m="http://schemas.openxmlformats.org/officeDocument/2006/math">
                              <m:r>
                                <a:rPr lang="en-US" sz="2400" i="1" dirty="0" smtClean="0">
                                  <a:latin typeface="Cambria Math" panose="02040503050406030204" pitchFamily="18" charset="0"/>
                                  <a:ea typeface="Open Sans" panose="020B0606030504020204" pitchFamily="34" charset="0"/>
                                  <a:cs typeface="Open Sans" panose="020B0606030504020204" pitchFamily="34" charset="0"/>
                                </a:rPr>
                                <m:t>𝑛𝑢𝑚𝑏𝑒</m:t>
                              </m:r>
                              <m:r>
                                <a:rPr lang="en-US" sz="2400" b="0" i="1" dirty="0" smtClean="0">
                                  <a:latin typeface="Cambria Math" panose="02040503050406030204" pitchFamily="18" charset="0"/>
                                  <a:ea typeface="Open Sans" panose="020B0606030504020204" pitchFamily="34" charset="0"/>
                                  <a:cs typeface="Open Sans" panose="020B0606030504020204" pitchFamily="34" charset="0"/>
                                </a:rPr>
                                <m:t>𝑟</m:t>
                              </m:r>
                              <m:r>
                                <a:rPr lang="en-US" sz="2400" b="0" i="1" dirty="0" smtClean="0">
                                  <a:latin typeface="Cambria Math" panose="02040503050406030204" pitchFamily="18" charset="0"/>
                                  <a:ea typeface="Open Sans" panose="020B0606030504020204" pitchFamily="34" charset="0"/>
                                  <a:cs typeface="Open Sans" panose="020B0606030504020204" pitchFamily="34" charset="0"/>
                                </a:rPr>
                                <m:t>_</m:t>
                              </m:r>
                              <m:r>
                                <a:rPr lang="en-US" sz="2400" b="0" i="1" dirty="0" smtClean="0">
                                  <a:latin typeface="Cambria Math" panose="02040503050406030204" pitchFamily="18" charset="0"/>
                                  <a:ea typeface="Open Sans" panose="020B0606030504020204" pitchFamily="34" charset="0"/>
                                  <a:cs typeface="Open Sans" panose="020B0606030504020204" pitchFamily="34" charset="0"/>
                                </a:rPr>
                                <m:t>𝑒𝑝𝑜𝑐</m:t>
                              </m:r>
                              <m:r>
                                <a:rPr lang="en-US" sz="2400" b="0" i="1" dirty="0" smtClean="0">
                                  <a:latin typeface="Cambria Math" panose="02040503050406030204" pitchFamily="18" charset="0"/>
                                  <a:ea typeface="Open Sans" panose="020B0606030504020204" pitchFamily="34" charset="0"/>
                                  <a:cs typeface="Open Sans" panose="020B0606030504020204" pitchFamily="34" charset="0"/>
                                </a:rPr>
                                <m:t>h</m:t>
                              </m:r>
                              <m:r>
                                <a:rPr lang="en-US" sz="2400" i="1" dirty="0" smtClean="0">
                                  <a:latin typeface="Cambria Math" panose="02040503050406030204" pitchFamily="18" charset="0"/>
                                  <a:ea typeface="Open Sans" panose="020B0606030504020204" pitchFamily="34" charset="0"/>
                                  <a:cs typeface="Open Sans" panose="020B0606030504020204" pitchFamily="34" charset="0"/>
                                </a:rPr>
                                <m:t>=</m:t>
                              </m:r>
                              <m:r>
                                <a:rPr lang="en-US" sz="2400" i="1" dirty="0" smtClean="0">
                                  <a:latin typeface="Cambria Math" panose="02040503050406030204" pitchFamily="18" charset="0"/>
                                  <a:ea typeface="Open Sans" panose="020B0606030504020204" pitchFamily="34" charset="0"/>
                                  <a:cs typeface="Open Sans" panose="020B0606030504020204" pitchFamily="34" charset="0"/>
                                </a:rPr>
                                <m:t>100</m:t>
                              </m:r>
                            </m:oMath>
                          </m:oMathPara>
                        </a14:m>
                        <a:endParaRPr lang="en-US" sz="2400" i="1" dirty="0">
                          <a:latin typeface="Cambria Math" panose="02040503050406030204" pitchFamily="18" charset="0"/>
                          <a:ea typeface="Open Sans" panose="020B0606030504020204" pitchFamily="34" charset="0"/>
                          <a:cs typeface="Open Sans" panose="020B0606030504020204" pitchFamily="34" charset="0"/>
                        </a:endParaRPr>
                      </a:p>
                      <a:p>
                        <a:pPr/>
                        <a14:m>
                          <m:oMathPara xmlns:m="http://schemas.openxmlformats.org/officeDocument/2006/math">
                            <m:oMathParaPr>
                              <m:jc m:val="centerGroup"/>
                            </m:oMathParaPr>
                            <m:oMath xmlns:m="http://schemas.openxmlformats.org/officeDocument/2006/math">
                              <m:r>
                                <a:rPr lang="en-US" sz="2400" i="1" dirty="0" smtClean="0">
                                  <a:latin typeface="Cambria Math" panose="02040503050406030204" pitchFamily="18" charset="0"/>
                                  <a:ea typeface="Open Sans" panose="020B0606030504020204" pitchFamily="34" charset="0"/>
                                  <a:cs typeface="Open Sans" panose="020B0606030504020204" pitchFamily="34" charset="0"/>
                                </a:rPr>
                                <m:t>𝑠𝑖𝑧</m:t>
                              </m:r>
                              <m:r>
                                <a:rPr lang="en-US" sz="2400" b="0" i="1" dirty="0" smtClean="0">
                                  <a:latin typeface="Cambria Math" panose="02040503050406030204" pitchFamily="18" charset="0"/>
                                  <a:ea typeface="Open Sans" panose="020B0606030504020204" pitchFamily="34" charset="0"/>
                                  <a:cs typeface="Open Sans" panose="020B0606030504020204" pitchFamily="34" charset="0"/>
                                </a:rPr>
                                <m:t>𝑒</m:t>
                              </m:r>
                              <m:r>
                                <a:rPr lang="en-US" sz="2400" b="0" i="1" dirty="0" smtClean="0">
                                  <a:latin typeface="Cambria Math" panose="02040503050406030204" pitchFamily="18" charset="0"/>
                                  <a:ea typeface="Open Sans" panose="020B0606030504020204" pitchFamily="34" charset="0"/>
                                  <a:cs typeface="Open Sans" panose="020B0606030504020204" pitchFamily="34" charset="0"/>
                                </a:rPr>
                                <m:t>_</m:t>
                              </m:r>
                              <m:r>
                                <a:rPr lang="en-US" sz="2400" b="0" i="1" dirty="0" smtClean="0">
                                  <a:latin typeface="Cambria Math" panose="02040503050406030204" pitchFamily="18" charset="0"/>
                                  <a:ea typeface="Open Sans" panose="020B0606030504020204" pitchFamily="34" charset="0"/>
                                  <a:cs typeface="Open Sans" panose="020B0606030504020204" pitchFamily="34" charset="0"/>
                                </a:rPr>
                                <m:t>𝑚𝑖𝑛𝑖𝑏𝑎𝑡𝑐</m:t>
                              </m:r>
                              <m:r>
                                <a:rPr lang="en-US" sz="2400" b="0" i="1" dirty="0" smtClean="0">
                                  <a:latin typeface="Cambria Math" panose="02040503050406030204" pitchFamily="18" charset="0"/>
                                  <a:ea typeface="Open Sans" panose="020B0606030504020204" pitchFamily="34" charset="0"/>
                                  <a:cs typeface="Open Sans" panose="020B0606030504020204" pitchFamily="34" charset="0"/>
                                </a:rPr>
                                <m:t>h</m:t>
                              </m:r>
                              <m:r>
                                <a:rPr lang="en-US" sz="2400" i="1" dirty="0" smtClean="0">
                                  <a:latin typeface="Cambria Math" panose="02040503050406030204" pitchFamily="18" charset="0"/>
                                  <a:ea typeface="Open Sans" panose="020B0606030504020204" pitchFamily="34" charset="0"/>
                                  <a:cs typeface="Open Sans" panose="020B0606030504020204" pitchFamily="34" charset="0"/>
                                </a:rPr>
                                <m:t>=</m:t>
                              </m:r>
                              <m:r>
                                <a:rPr lang="en-US" sz="2400" i="1" dirty="0" smtClean="0">
                                  <a:latin typeface="Cambria Math" panose="02040503050406030204" pitchFamily="18" charset="0"/>
                                  <a:ea typeface="Open Sans" panose="020B0606030504020204" pitchFamily="34" charset="0"/>
                                  <a:cs typeface="Open Sans" panose="020B0606030504020204" pitchFamily="34" charset="0"/>
                                </a:rPr>
                                <m:t>100</m:t>
                              </m:r>
                            </m:oMath>
                          </m:oMathPara>
                        </a14:m>
                        <a:endParaRPr lang="en-US" sz="2400" i="1" dirty="0">
                          <a:latin typeface="Cambria Math" panose="02040503050406030204" pitchFamily="18" charset="0"/>
                          <a:ea typeface="Open Sans" panose="020B0606030504020204" pitchFamily="34" charset="0"/>
                          <a:cs typeface="Open Sans" panose="020B0606030504020204" pitchFamily="34" charset="0"/>
                        </a:endParaRPr>
                      </a:p>
                      <a:p>
                        <a:pPr/>
                        <a14:m>
                          <m:oMathPara xmlns:m="http://schemas.openxmlformats.org/officeDocument/2006/math">
                            <m:oMathParaPr>
                              <m:jc m:val="centerGroup"/>
                            </m:oMathParaPr>
                            <m:oMath xmlns:m="http://schemas.openxmlformats.org/officeDocument/2006/math">
                              <m:r>
                                <a:rPr lang="en-US" sz="2400" i="1" dirty="0" smtClean="0">
                                  <a:latin typeface="Cambria Math" panose="02040503050406030204" pitchFamily="18" charset="0"/>
                                  <a:ea typeface="Open Sans" panose="020B0606030504020204" pitchFamily="34" charset="0"/>
                                  <a:cs typeface="Open Sans" panose="020B0606030504020204" pitchFamily="34" charset="0"/>
                                </a:rPr>
                                <m:t>𝑙𝑒𝑎𝑟𝑛𝑖𝑛</m:t>
                              </m:r>
                              <m:r>
                                <a:rPr lang="en-US" sz="2400" b="0" i="1" dirty="0" smtClean="0">
                                  <a:latin typeface="Cambria Math" panose="02040503050406030204" pitchFamily="18" charset="0"/>
                                  <a:ea typeface="Open Sans" panose="020B0606030504020204" pitchFamily="34" charset="0"/>
                                  <a:cs typeface="Open Sans" panose="020B0606030504020204" pitchFamily="34" charset="0"/>
                                </a:rPr>
                                <m:t>𝑔</m:t>
                              </m:r>
                              <m:r>
                                <a:rPr lang="en-US" sz="2400" b="0" i="1" dirty="0" smtClean="0">
                                  <a:latin typeface="Cambria Math" panose="02040503050406030204" pitchFamily="18" charset="0"/>
                                  <a:ea typeface="Open Sans" panose="020B0606030504020204" pitchFamily="34" charset="0"/>
                                  <a:cs typeface="Open Sans" panose="020B0606030504020204" pitchFamily="34" charset="0"/>
                                </a:rPr>
                                <m:t>_</m:t>
                              </m:r>
                              <m:r>
                                <a:rPr lang="en-US" sz="2400" b="0" i="1" dirty="0" smtClean="0">
                                  <a:latin typeface="Cambria Math" panose="02040503050406030204" pitchFamily="18" charset="0"/>
                                  <a:ea typeface="Open Sans" panose="020B0606030504020204" pitchFamily="34" charset="0"/>
                                  <a:cs typeface="Open Sans" panose="020B0606030504020204" pitchFamily="34" charset="0"/>
                                </a:rPr>
                                <m:t>𝑟𝑎𝑡𝑒</m:t>
                              </m:r>
                              <m:r>
                                <a:rPr lang="en-US" sz="2400" i="1" dirty="0" smtClean="0">
                                  <a:latin typeface="Cambria Math" panose="02040503050406030204" pitchFamily="18" charset="0"/>
                                  <a:ea typeface="Open Sans" panose="020B0606030504020204" pitchFamily="34" charset="0"/>
                                  <a:cs typeface="Open Sans" panose="020B0606030504020204" pitchFamily="34" charset="0"/>
                                </a:rPr>
                                <m:t>= </m:t>
                              </m:r>
                              <m:r>
                                <a:rPr lang="en-US" sz="2400" i="1" dirty="0" smtClean="0">
                                  <a:latin typeface="Cambria Math" panose="02040503050406030204" pitchFamily="18" charset="0"/>
                                  <a:ea typeface="Open Sans" panose="020B0606030504020204" pitchFamily="34" charset="0"/>
                                  <a:cs typeface="Open Sans" panose="020B0606030504020204" pitchFamily="34" charset="0"/>
                                </a:rPr>
                                <m:t>0</m:t>
                              </m:r>
                              <m:r>
                                <a:rPr lang="en-US" sz="2400" i="1" dirty="0" smtClean="0">
                                  <a:latin typeface="Cambria Math" panose="02040503050406030204" pitchFamily="18" charset="0"/>
                                  <a:ea typeface="Open Sans" panose="020B0606030504020204" pitchFamily="34" charset="0"/>
                                  <a:cs typeface="Open Sans" panose="020B0606030504020204" pitchFamily="34" charset="0"/>
                                </a:rPr>
                                <m:t>.</m:t>
                              </m:r>
                              <m:r>
                                <a:rPr lang="en-US" sz="2400" i="1" dirty="0" smtClean="0">
                                  <a:latin typeface="Cambria Math" panose="02040503050406030204" pitchFamily="18" charset="0"/>
                                  <a:ea typeface="Open Sans" panose="020B0606030504020204" pitchFamily="34" charset="0"/>
                                  <a:cs typeface="Open Sans" panose="020B0606030504020204" pitchFamily="34" charset="0"/>
                                </a:rPr>
                                <m:t>00001</m:t>
                              </m:r>
                            </m:oMath>
                          </m:oMathPara>
                        </a14:m>
                        <a:endParaRPr lang="en-US" sz="2400" i="1" dirty="0">
                          <a:latin typeface="Cambria Math" panose="02040503050406030204" pitchFamily="18" charset="0"/>
                          <a:ea typeface="Open Sans" panose="020B0606030504020204" pitchFamily="34" charset="0"/>
                          <a:cs typeface="Open Sans" panose="020B0606030504020204" pitchFamily="34" charset="0"/>
                        </a:endParaRPr>
                      </a:p>
                      <a:p>
                        <a:pPr/>
                        <a14:m>
                          <m:oMathPara xmlns:m="http://schemas.openxmlformats.org/officeDocument/2006/math">
                            <m:oMathParaPr>
                              <m:jc m:val="centerGroup"/>
                            </m:oMathParaPr>
                            <m:oMath xmlns:m="http://schemas.openxmlformats.org/officeDocument/2006/math">
                              <m:r>
                                <a:rPr lang="en-US" sz="2400" i="1" dirty="0" smtClean="0">
                                  <a:latin typeface="Cambria Math" panose="02040503050406030204" pitchFamily="18" charset="0"/>
                                  <a:ea typeface="Open Sans" panose="020B0606030504020204" pitchFamily="34" charset="0"/>
                                  <a:cs typeface="Open Sans" panose="020B0606030504020204" pitchFamily="34" charset="0"/>
                                </a:rPr>
                                <m:t>𝑤𝑒𝑖𝑔</m:t>
                              </m:r>
                              <m:r>
                                <a:rPr lang="en-US" sz="2400" i="1" dirty="0" smtClean="0">
                                  <a:latin typeface="Cambria Math" panose="02040503050406030204" pitchFamily="18" charset="0"/>
                                  <a:ea typeface="Open Sans" panose="020B0606030504020204" pitchFamily="34" charset="0"/>
                                  <a:cs typeface="Open Sans" panose="020B0606030504020204" pitchFamily="34" charset="0"/>
                                </a:rPr>
                                <m:t>h</m:t>
                              </m:r>
                              <m:r>
                                <a:rPr lang="en-US" sz="2400" i="1" dirty="0" smtClean="0">
                                  <a:latin typeface="Cambria Math" panose="02040503050406030204" pitchFamily="18" charset="0"/>
                                  <a:ea typeface="Open Sans" panose="020B0606030504020204" pitchFamily="34" charset="0"/>
                                  <a:cs typeface="Open Sans" panose="020B0606030504020204" pitchFamily="34" charset="0"/>
                                </a:rPr>
                                <m:t>𝑡</m:t>
                              </m:r>
                              <m:r>
                                <a:rPr lang="en-US" sz="2400" i="1" dirty="0" smtClean="0">
                                  <a:latin typeface="Cambria Math" panose="02040503050406030204" pitchFamily="18" charset="0"/>
                                  <a:ea typeface="Open Sans" panose="020B0606030504020204" pitchFamily="34" charset="0"/>
                                  <a:cs typeface="Open Sans" panose="020B0606030504020204" pitchFamily="34" charset="0"/>
                                </a:rPr>
                                <m:t>_</m:t>
                              </m:r>
                              <m:r>
                                <a:rPr lang="en-US" sz="2400" i="1" dirty="0" smtClean="0">
                                  <a:latin typeface="Cambria Math" panose="02040503050406030204" pitchFamily="18" charset="0"/>
                                  <a:ea typeface="Open Sans" panose="020B0606030504020204" pitchFamily="34" charset="0"/>
                                  <a:cs typeface="Open Sans" panose="020B0606030504020204" pitchFamily="34" charset="0"/>
                                </a:rPr>
                                <m:t>𝑑𝑒𝑐𝑎𝑦</m:t>
                              </m:r>
                              <m:r>
                                <a:rPr lang="en-US" sz="2400" i="1" dirty="0" smtClean="0">
                                  <a:latin typeface="Cambria Math" panose="02040503050406030204" pitchFamily="18" charset="0"/>
                                  <a:ea typeface="Open Sans" panose="020B0606030504020204" pitchFamily="34" charset="0"/>
                                  <a:cs typeface="Open Sans" panose="020B0606030504020204" pitchFamily="34" charset="0"/>
                                </a:rPr>
                                <m:t>= </m:t>
                              </m:r>
                              <m:r>
                                <a:rPr lang="en-US" sz="2400" i="1" dirty="0" smtClean="0">
                                  <a:latin typeface="Cambria Math" panose="02040503050406030204" pitchFamily="18" charset="0"/>
                                  <a:ea typeface="Open Sans" panose="020B0606030504020204" pitchFamily="34" charset="0"/>
                                  <a:cs typeface="Open Sans" panose="020B0606030504020204" pitchFamily="34" charset="0"/>
                                </a:rPr>
                                <m:t>0</m:t>
                              </m:r>
                              <m:r>
                                <a:rPr lang="en-US" sz="2400" i="1" dirty="0" smtClean="0">
                                  <a:latin typeface="Cambria Math" panose="02040503050406030204" pitchFamily="18" charset="0"/>
                                  <a:ea typeface="Open Sans" panose="020B0606030504020204" pitchFamily="34" charset="0"/>
                                  <a:cs typeface="Open Sans" panose="020B0606030504020204" pitchFamily="34" charset="0"/>
                                </a:rPr>
                                <m:t>.</m:t>
                              </m:r>
                              <m:r>
                                <a:rPr lang="en-US" sz="2400" i="1" dirty="0" smtClean="0">
                                  <a:latin typeface="Cambria Math" panose="02040503050406030204" pitchFamily="18" charset="0"/>
                                  <a:ea typeface="Open Sans" panose="020B0606030504020204" pitchFamily="34" charset="0"/>
                                  <a:cs typeface="Open Sans" panose="020B0606030504020204" pitchFamily="34" charset="0"/>
                                </a:rPr>
                                <m:t>000001</m:t>
                              </m:r>
                              <m:r>
                                <a:rPr lang="en-US" sz="2400" i="1" dirty="0" smtClean="0">
                                  <a:latin typeface="Cambria Math" panose="02040503050406030204" pitchFamily="18" charset="0"/>
                                  <a:ea typeface="Open Sans" panose="020B0606030504020204" pitchFamily="34" charset="0"/>
                                  <a:cs typeface="Open Sans" panose="020B0606030504020204" pitchFamily="34" charset="0"/>
                                </a:rPr>
                                <m:t>,(</m:t>
                              </m:r>
                              <m:r>
                                <a:rPr lang="en-US" sz="2400" i="1" dirty="0" smtClean="0">
                                  <a:latin typeface="Cambria Math" panose="02040503050406030204" pitchFamily="18" charset="0"/>
                                  <a:ea typeface="Open Sans" panose="020B0606030504020204" pitchFamily="34" charset="0"/>
                                  <a:cs typeface="Open Sans" panose="020B0606030504020204" pitchFamily="34" charset="0"/>
                                </a:rPr>
                                <m:t>𝑓𝑜𝑟</m:t>
                              </m:r>
                              <m:r>
                                <a:rPr lang="en-US" sz="2400" i="1" dirty="0" smtClean="0">
                                  <a:latin typeface="Cambria Math" panose="02040503050406030204" pitchFamily="18" charset="0"/>
                                  <a:ea typeface="Open Sans" panose="020B0606030504020204" pitchFamily="34" charset="0"/>
                                  <a:cs typeface="Open Sans" panose="020B0606030504020204" pitchFamily="34" charset="0"/>
                                </a:rPr>
                                <m:t> </m:t>
                              </m:r>
                              <m:r>
                                <a:rPr lang="en-US" sz="2400" i="1" dirty="0" smtClean="0">
                                  <a:latin typeface="Cambria Math" panose="02040503050406030204" pitchFamily="18" charset="0"/>
                                  <a:ea typeface="Open Sans" panose="020B0606030504020204" pitchFamily="34" charset="0"/>
                                  <a:cs typeface="Open Sans" panose="020B0606030504020204" pitchFamily="34" charset="0"/>
                                </a:rPr>
                                <m:t>𝐴𝐷𝐴𝑀</m:t>
                              </m:r>
                              <m:r>
                                <a:rPr lang="en-US" sz="2400" i="1" dirty="0" smtClean="0">
                                  <a:latin typeface="Cambria Math" panose="02040503050406030204" pitchFamily="18" charset="0"/>
                                  <a:ea typeface="Open Sans" panose="020B0606030504020204" pitchFamily="34" charset="0"/>
                                  <a:cs typeface="Open Sans" panose="020B0606030504020204" pitchFamily="34" charset="0"/>
                                </a:rPr>
                                <m:t> </m:t>
                              </m:r>
                              <m:r>
                                <a:rPr lang="en-US" sz="2400" i="1" dirty="0" smtClean="0">
                                  <a:latin typeface="Cambria Math" panose="02040503050406030204" pitchFamily="18" charset="0"/>
                                  <a:ea typeface="Open Sans" panose="020B0606030504020204" pitchFamily="34" charset="0"/>
                                  <a:cs typeface="Open Sans" panose="020B0606030504020204" pitchFamily="34" charset="0"/>
                                </a:rPr>
                                <m:t>𝑜𝑝𝑡𝑖𝑚𝑖𝑧𝑒𝑟</m:t>
                              </m:r>
                              <m:r>
                                <a:rPr lang="en-US" sz="2400" i="1" dirty="0" smtClean="0">
                                  <a:latin typeface="Cambria Math" panose="02040503050406030204" pitchFamily="18" charset="0"/>
                                  <a:ea typeface="Open Sans" panose="020B0606030504020204" pitchFamily="34" charset="0"/>
                                  <a:cs typeface="Open Sans" panose="020B0606030504020204" pitchFamily="34" charset="0"/>
                                </a:rPr>
                                <m:t>)</m:t>
                              </m:r>
                            </m:oMath>
                          </m:oMathPara>
                        </a14:m>
                        <a:endParaRPr lang="en-US" sz="2400" dirty="0">
                          <a:latin typeface="Montserrat Light" panose="00000400000000000000" pitchFamily="50" charset="0"/>
                          <a:ea typeface="Open Sans" panose="020B0606030504020204" pitchFamily="34" charset="0"/>
                          <a:cs typeface="Open Sans" panose="020B0606030504020204" pitchFamily="34" charset="0"/>
                        </a:endParaRPr>
                      </a:p>
                    </p:txBody>
                  </p:sp>
                </mc:Choice>
                <mc:Fallback>
                  <p:sp>
                    <p:nvSpPr>
                      <p:cNvPr id="48" name="Text Box 6">
                        <a:extLst>
                          <a:ext uri="{FF2B5EF4-FFF2-40B4-BE49-F238E27FC236}">
                            <a16:creationId xmlns:a16="http://schemas.microsoft.com/office/drawing/2014/main" id="{F0CED6AC-A82D-4E7E-8DE1-9DE68E175BD7}"/>
                          </a:ext>
                        </a:extLst>
                      </p:cNvPr>
                      <p:cNvSpPr txBox="1">
                        <a:spLocks noRot="1" noChangeAspect="1" noMove="1" noResize="1" noEditPoints="1" noAdjustHandles="1" noChangeArrowheads="1" noChangeShapeType="1" noTextEdit="1"/>
                      </p:cNvSpPr>
                      <p:nvPr/>
                    </p:nvSpPr>
                    <p:spPr bwMode="auto">
                      <a:xfrm>
                        <a:off x="22169311" y="9930338"/>
                        <a:ext cx="10058400" cy="7894469"/>
                      </a:xfrm>
                      <a:prstGeom prst="rect">
                        <a:avLst/>
                      </a:prstGeom>
                      <a:blipFill>
                        <a:blip r:embed="rId9"/>
                        <a:stretch>
                          <a:fillRect l="-485" t="-232"/>
                        </a:stretch>
                      </a:blip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he-IL">
                            <a:noFill/>
                          </a:rPr>
                          <a:t> </a:t>
                        </a:r>
                      </a:p>
                    </p:txBody>
                  </p:sp>
                </mc:Fallback>
              </mc:AlternateContent>
              <p:pic>
                <p:nvPicPr>
                  <p:cNvPr id="33" name="Picture 32">
                    <a:extLst>
                      <a:ext uri="{FF2B5EF4-FFF2-40B4-BE49-F238E27FC236}">
                        <a16:creationId xmlns:a16="http://schemas.microsoft.com/office/drawing/2014/main" id="{A9305604-65AC-C668-593A-781C0E255C8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4711724" y="10517903"/>
                    <a:ext cx="5070080" cy="4816892"/>
                  </a:xfrm>
                  <a:prstGeom prst="rect">
                    <a:avLst/>
                  </a:prstGeom>
                </p:spPr>
              </p:pic>
            </p:grpSp>
          </p:grpSp>
          <p:sp>
            <p:nvSpPr>
              <p:cNvPr id="10" name="Rectangle 10">
                <a:extLst>
                  <a:ext uri="{FF2B5EF4-FFF2-40B4-BE49-F238E27FC236}">
                    <a16:creationId xmlns:a16="http://schemas.microsoft.com/office/drawing/2014/main" id="{8332287C-CEE9-9EA0-41BA-E88B66979B2E}"/>
                  </a:ext>
                </a:extLst>
              </p:cNvPr>
              <p:cNvSpPr>
                <a:spLocks noChangeArrowheads="1"/>
              </p:cNvSpPr>
              <p:nvPr/>
            </p:nvSpPr>
            <p:spPr bwMode="auto">
              <a:xfrm>
                <a:off x="22555694" y="17900931"/>
                <a:ext cx="9601200" cy="873301"/>
              </a:xfrm>
              <a:prstGeom prst="rect">
                <a:avLst/>
              </a:prstGeom>
              <a:solidFill>
                <a:srgbClr val="1482A5"/>
              </a:solidFill>
              <a:ln w="12700">
                <a:noFill/>
                <a:miter lim="800000"/>
              </a:ln>
            </p:spPr>
            <p:txBody>
              <a:bodyPr wrap="none" lIns="137126" tIns="73152" rIns="137126" bIns="68563" anchor="ctr" anchorCtr="0"/>
              <a:lstStyle>
                <a:defPPr>
                  <a:defRPr kern="1200"/>
                </a:defPPr>
              </a:lstStyle>
              <a:p>
                <a:pPr algn="ctr" defTabSz="4702588">
                  <a:defRPr/>
                </a:pPr>
                <a:r>
                  <a:rPr lang="en-US" sz="3600" b="1" dirty="0">
                    <a:solidFill>
                      <a:schemeClr val="bg1"/>
                    </a:solidFill>
                    <a:latin typeface="Libre Baskerville" panose="02000000000000000000" pitchFamily="2" charset="0"/>
                  </a:rPr>
                  <a:t>Testing &amp; Results</a:t>
                </a:r>
              </a:p>
            </p:txBody>
          </p:sp>
        </p:grpSp>
        <mc:AlternateContent xmlns:mc="http://schemas.openxmlformats.org/markup-compatibility/2006">
          <mc:Choice xmlns:a14="http://schemas.microsoft.com/office/drawing/2010/main" Requires="a14">
            <p:sp>
              <p:nvSpPr>
                <p:cNvPr id="17" name="Text Box 6">
                  <a:extLst>
                    <a:ext uri="{FF2B5EF4-FFF2-40B4-BE49-F238E27FC236}">
                      <a16:creationId xmlns:a16="http://schemas.microsoft.com/office/drawing/2014/main" id="{D718A1CB-C55C-B177-D4EA-2DD41E456863}"/>
                    </a:ext>
                  </a:extLst>
                </p:cNvPr>
                <p:cNvSpPr txBox="1">
                  <a:spLocks noChangeArrowheads="1"/>
                </p:cNvSpPr>
                <p:nvPr/>
              </p:nvSpPr>
              <p:spPr bwMode="auto">
                <a:xfrm>
                  <a:off x="22262798" y="18962060"/>
                  <a:ext cx="10058400" cy="7525137"/>
                </a:xfrm>
                <a:prstGeom prst="rect">
                  <a:avLst/>
                </a:prstGeom>
                <a:noFill/>
                <a:ln>
                  <a:noFill/>
                </a:ln>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lIns="137160" tIns="68580" rIns="137160" bIns="68580">
                  <a:spAutoFit/>
                </a:bodyPr>
                <a:lstStyle>
                  <a:defPPr>
                    <a:defRPr kern="1200"/>
                  </a:defPPr>
                  <a:lvl1pPr defTabSz="4703763" eaLnBrk="0" hangingPunct="0">
                    <a:defRPr sz="9300">
                      <a:solidFill>
                        <a:schemeClr val="tx1"/>
                      </a:solidFill>
                      <a:latin typeface="Arial"/>
                    </a:defRPr>
                  </a:lvl1pPr>
                  <a:lvl2pPr marL="742950" indent="-285750" defTabSz="4703763" eaLnBrk="0" hangingPunct="0">
                    <a:defRPr sz="9300">
                      <a:solidFill>
                        <a:schemeClr val="tx1"/>
                      </a:solidFill>
                      <a:latin typeface="Arial"/>
                    </a:defRPr>
                  </a:lvl2pPr>
                  <a:lvl3pPr marL="1143000" indent="-228600" defTabSz="4703763" eaLnBrk="0" hangingPunct="0">
                    <a:defRPr sz="9300">
                      <a:solidFill>
                        <a:schemeClr val="tx1"/>
                      </a:solidFill>
                      <a:latin typeface="Arial"/>
                    </a:defRPr>
                  </a:lvl3pPr>
                  <a:lvl4pPr marL="1600200" indent="-228600" defTabSz="4703763" eaLnBrk="0" hangingPunct="0">
                    <a:defRPr sz="9300">
                      <a:solidFill>
                        <a:schemeClr val="tx1"/>
                      </a:solidFill>
                      <a:latin typeface="Arial"/>
                    </a:defRPr>
                  </a:lvl4pPr>
                  <a:lvl5pPr marL="2057400" indent="-228600" defTabSz="4703763" eaLnBrk="0" hangingPunct="0">
                    <a:defRPr sz="9300">
                      <a:solidFill>
                        <a:schemeClr val="tx1"/>
                      </a:solidFill>
                      <a:latin typeface="Arial"/>
                    </a:defRPr>
                  </a:lvl5pPr>
                  <a:lvl6pPr marL="2514600" indent="-228600" defTabSz="4703763" eaLnBrk="0" fontAlgn="base" hangingPunct="0">
                    <a:spcBef>
                      <a:spcPct val="0"/>
                    </a:spcBef>
                    <a:spcAft>
                      <a:spcPct val="0"/>
                    </a:spcAft>
                    <a:defRPr sz="9300">
                      <a:solidFill>
                        <a:schemeClr val="tx1"/>
                      </a:solidFill>
                      <a:latin typeface="Arial"/>
                    </a:defRPr>
                  </a:lvl6pPr>
                  <a:lvl7pPr marL="2971800" indent="-228600" defTabSz="4703763" eaLnBrk="0" fontAlgn="base" hangingPunct="0">
                    <a:spcBef>
                      <a:spcPct val="0"/>
                    </a:spcBef>
                    <a:spcAft>
                      <a:spcPct val="0"/>
                    </a:spcAft>
                    <a:defRPr sz="9300">
                      <a:solidFill>
                        <a:schemeClr val="tx1"/>
                      </a:solidFill>
                      <a:latin typeface="Arial"/>
                    </a:defRPr>
                  </a:lvl7pPr>
                  <a:lvl8pPr marL="3429000" indent="-228600" defTabSz="4703763" eaLnBrk="0" fontAlgn="base" hangingPunct="0">
                    <a:spcBef>
                      <a:spcPct val="0"/>
                    </a:spcBef>
                    <a:spcAft>
                      <a:spcPct val="0"/>
                    </a:spcAft>
                    <a:defRPr sz="9300">
                      <a:solidFill>
                        <a:schemeClr val="tx1"/>
                      </a:solidFill>
                      <a:latin typeface="Arial"/>
                    </a:defRPr>
                  </a:lvl8pPr>
                  <a:lvl9pPr marL="3886200" indent="-228600" defTabSz="4703763" eaLnBrk="0" fontAlgn="base" hangingPunct="0">
                    <a:spcBef>
                      <a:spcPct val="0"/>
                    </a:spcBef>
                    <a:spcAft>
                      <a:spcPct val="0"/>
                    </a:spcAft>
                    <a:defRPr sz="9300">
                      <a:solidFill>
                        <a:schemeClr val="tx1"/>
                      </a:solidFill>
                      <a:latin typeface="Arial"/>
                    </a:defRPr>
                  </a:lvl9pPr>
                </a:lstStyle>
                <a:p>
                  <a:r>
                    <a:rPr lang="en-US" sz="2400" dirty="0">
                      <a:latin typeface="Montserrat Light" panose="00000400000000000000" pitchFamily="50" charset="0"/>
                      <a:ea typeface="Open Sans" panose="020B0606030504020204" pitchFamily="34" charset="0"/>
                      <a:cs typeface="Open Sans" panose="020B0606030504020204" pitchFamily="34" charset="0"/>
                    </a:rPr>
                    <a:t>The last step of the project was to check whether integrating this model in the FAsT-Match algorithm can improve its speed and accuracy results.</a:t>
                  </a:r>
                </a:p>
                <a:p>
                  <a:endParaRPr lang="en-US" sz="2400" dirty="0">
                    <a:latin typeface="Montserrat Light" panose="00000400000000000000" pitchFamily="50" charset="0"/>
                    <a:ea typeface="Open Sans" panose="020B0606030504020204" pitchFamily="34" charset="0"/>
                    <a:cs typeface="Open Sans" panose="020B0606030504020204" pitchFamily="34" charset="0"/>
                  </a:endParaRPr>
                </a:p>
                <a:p>
                  <a:r>
                    <a:rPr lang="en-US" sz="2400" dirty="0">
                      <a:latin typeface="Montserrat Light" panose="00000400000000000000" pitchFamily="50" charset="0"/>
                      <a:ea typeface="Open Sans" panose="020B0606030504020204" pitchFamily="34" charset="0"/>
                      <a:cs typeface="Open Sans" panose="020B0606030504020204" pitchFamily="34" charset="0"/>
                    </a:rPr>
                    <a:t>We ran on various target values to compare the results of each of them to the version of the algorithm without any such model.</a:t>
                  </a:r>
                </a:p>
                <a:p>
                  <a:endParaRPr lang="en-US" sz="2400" dirty="0">
                    <a:latin typeface="Montserrat Light" panose="00000400000000000000" pitchFamily="50" charset="0"/>
                    <a:ea typeface="Open Sans" panose="020B0606030504020204" pitchFamily="34" charset="0"/>
                    <a:cs typeface="Open Sans" panose="020B0606030504020204" pitchFamily="34" charset="0"/>
                  </a:endParaRPr>
                </a:p>
                <a:p>
                  <a:r>
                    <a:rPr lang="en-US" sz="2400" dirty="0">
                      <a:latin typeface="Montserrat Light" panose="00000400000000000000" pitchFamily="50" charset="0"/>
                      <a:ea typeface="Open Sans" panose="020B0606030504020204" pitchFamily="34" charset="0"/>
                      <a:cs typeface="Open Sans" panose="020B0606030504020204" pitchFamily="34" charset="0"/>
                    </a:rPr>
                    <a:t>The target value that was used is:</a:t>
                  </a:r>
                </a:p>
                <a:p>
                  <a:pPr/>
                  <a14:m>
                    <m:oMathPara xmlns:m="http://schemas.openxmlformats.org/officeDocument/2006/math">
                      <m:oMathParaPr>
                        <m:jc m:val="centerGroup"/>
                      </m:oMathParaPr>
                      <m:oMath xmlns:m="http://schemas.openxmlformats.org/officeDocument/2006/math">
                        <m:r>
                          <m:rPr>
                            <m:sty m:val="p"/>
                          </m:rPr>
                          <a:rPr lang="en-US" sz="2400" i="1" dirty="0" smtClean="0">
                            <a:latin typeface="Cambria Math" panose="02040503050406030204" pitchFamily="18" charset="0"/>
                            <a:ea typeface="Open Sans" panose="020B0606030504020204" pitchFamily="34" charset="0"/>
                            <a:cs typeface="Open Sans" panose="020B0606030504020204" pitchFamily="34" charset="0"/>
                          </a:rPr>
                          <m:t>min</m:t>
                        </m:r>
                        <m:r>
                          <a:rPr lang="en-US" sz="2400" i="1" dirty="0" smtClean="0">
                            <a:latin typeface="Cambria Math" panose="02040503050406030204" pitchFamily="18" charset="0"/>
                            <a:ea typeface="Open Sans" panose="020B0606030504020204" pitchFamily="34" charset="0"/>
                            <a:cs typeface="Open Sans" panose="020B0606030504020204" pitchFamily="34" charset="0"/>
                          </a:rPr>
                          <m:t>⁡_</m:t>
                        </m:r>
                        <m:r>
                          <a:rPr lang="en-US" sz="2400" i="1" dirty="0" smtClean="0">
                            <a:latin typeface="Cambria Math" panose="02040503050406030204" pitchFamily="18" charset="0"/>
                            <a:ea typeface="Open Sans" panose="020B0606030504020204" pitchFamily="34" charset="0"/>
                            <a:cs typeface="Open Sans" panose="020B0606030504020204" pitchFamily="34" charset="0"/>
                          </a:rPr>
                          <m:t>𝑑𝑖𝑠𝑡𝑎𝑛𝑐𝑒</m:t>
                        </m:r>
                        <m:r>
                          <a:rPr lang="en-US" sz="2400" i="1" dirty="0" smtClean="0">
                            <a:latin typeface="Cambria Math" panose="02040503050406030204" pitchFamily="18" charset="0"/>
                            <a:ea typeface="Open Sans" panose="020B0606030504020204" pitchFamily="34" charset="0"/>
                            <a:cs typeface="Open Sans" panose="020B0606030504020204" pitchFamily="34" charset="0"/>
                          </a:rPr>
                          <m:t>+</m:t>
                        </m:r>
                        <m:r>
                          <a:rPr lang="en-US" sz="2400" i="1" dirty="0" smtClean="0">
                            <a:latin typeface="Cambria Math" panose="02040503050406030204" pitchFamily="18" charset="0"/>
                            <a:ea typeface="Open Sans" panose="020B0606030504020204" pitchFamily="34" charset="0"/>
                            <a:cs typeface="Open Sans" panose="020B0606030504020204" pitchFamily="34" charset="0"/>
                          </a:rPr>
                          <m:t>𝑓𝑎𝑐𝑡𝑜𝑟</m:t>
                        </m:r>
                        <m:r>
                          <a:rPr lang="en-US" sz="2400" i="1" dirty="0" smtClean="0">
                            <a:latin typeface="Cambria Math" panose="02040503050406030204" pitchFamily="18" charset="0"/>
                            <a:ea typeface="Open Sans" panose="020B0606030504020204" pitchFamily="34" charset="0"/>
                            <a:cs typeface="Open Sans" panose="020B0606030504020204" pitchFamily="34" charset="0"/>
                          </a:rPr>
                          <m:t>∗(</m:t>
                        </m:r>
                        <m:r>
                          <a:rPr lang="en-US" sz="2400" i="1" dirty="0" smtClean="0">
                            <a:latin typeface="Cambria Math" panose="02040503050406030204" pitchFamily="18" charset="0"/>
                            <a:ea typeface="Open Sans" panose="020B0606030504020204" pitchFamily="34" charset="0"/>
                            <a:cs typeface="Open Sans" panose="020B0606030504020204" pitchFamily="34" charset="0"/>
                          </a:rPr>
                          <m:t>𝑔𝑟𝑜𝑢𝑛𝑑</m:t>
                        </m:r>
                        <m:r>
                          <a:rPr lang="en-US" sz="2400" i="1" dirty="0" smtClean="0">
                            <a:latin typeface="Cambria Math" panose="02040503050406030204" pitchFamily="18" charset="0"/>
                            <a:ea typeface="Open Sans" panose="020B0606030504020204" pitchFamily="34" charset="0"/>
                            <a:cs typeface="Open Sans" panose="020B0606030504020204" pitchFamily="34" charset="0"/>
                          </a:rPr>
                          <m:t>_</m:t>
                        </m:r>
                        <m:r>
                          <a:rPr lang="en-US" sz="2400" i="1" dirty="0" smtClean="0">
                            <a:latin typeface="Cambria Math" panose="02040503050406030204" pitchFamily="18" charset="0"/>
                            <a:ea typeface="Open Sans" panose="020B0606030504020204" pitchFamily="34" charset="0"/>
                            <a:cs typeface="Open Sans" panose="020B0606030504020204" pitchFamily="34" charset="0"/>
                          </a:rPr>
                          <m:t>𝑡𝑟𝑢𝑡</m:t>
                        </m:r>
                        <m:r>
                          <a:rPr lang="en-US" sz="2400" i="1" dirty="0" smtClean="0">
                            <a:latin typeface="Cambria Math" panose="02040503050406030204" pitchFamily="18" charset="0"/>
                            <a:ea typeface="Open Sans" panose="020B0606030504020204" pitchFamily="34" charset="0"/>
                            <a:cs typeface="Open Sans" panose="020B0606030504020204" pitchFamily="34" charset="0"/>
                          </a:rPr>
                          <m:t>h</m:t>
                        </m:r>
                        <m:r>
                          <a:rPr lang="en-US" sz="2400" i="1" dirty="0" smtClean="0">
                            <a:latin typeface="Cambria Math" panose="02040503050406030204" pitchFamily="18" charset="0"/>
                            <a:ea typeface="Open Sans" panose="020B0606030504020204" pitchFamily="34" charset="0"/>
                            <a:cs typeface="Open Sans" panose="020B0606030504020204" pitchFamily="34" charset="0"/>
                          </a:rPr>
                          <m:t>−</m:t>
                        </m:r>
                        <m:r>
                          <m:rPr>
                            <m:sty m:val="p"/>
                          </m:rPr>
                          <a:rPr lang="en-US" sz="2400" i="1" dirty="0" smtClean="0">
                            <a:latin typeface="Cambria Math" panose="02040503050406030204" pitchFamily="18" charset="0"/>
                            <a:ea typeface="Open Sans" panose="020B0606030504020204" pitchFamily="34" charset="0"/>
                            <a:cs typeface="Open Sans" panose="020B0606030504020204" pitchFamily="34" charset="0"/>
                          </a:rPr>
                          <m:t>min</m:t>
                        </m:r>
                        <m:r>
                          <a:rPr lang="en-US" sz="2400" i="1" dirty="0" smtClean="0">
                            <a:latin typeface="Cambria Math" panose="02040503050406030204" pitchFamily="18" charset="0"/>
                            <a:ea typeface="Open Sans" panose="020B0606030504020204" pitchFamily="34" charset="0"/>
                            <a:cs typeface="Open Sans" panose="020B0606030504020204" pitchFamily="34" charset="0"/>
                          </a:rPr>
                          <m:t>⁡_</m:t>
                        </m:r>
                        <m:r>
                          <a:rPr lang="en-US" sz="2400" i="1" dirty="0" smtClean="0">
                            <a:latin typeface="Cambria Math" panose="02040503050406030204" pitchFamily="18" charset="0"/>
                            <a:ea typeface="Open Sans" panose="020B0606030504020204" pitchFamily="34" charset="0"/>
                            <a:cs typeface="Open Sans" panose="020B0606030504020204" pitchFamily="34" charset="0"/>
                          </a:rPr>
                          <m:t>𝑑𝑖𝑠𝑡𝑎𝑛𝑐𝑒</m:t>
                        </m:r>
                        <m:r>
                          <a:rPr lang="en-US" sz="2400" i="1" dirty="0" smtClean="0">
                            <a:latin typeface="Cambria Math" panose="02040503050406030204" pitchFamily="18" charset="0"/>
                            <a:ea typeface="Open Sans" panose="020B0606030504020204" pitchFamily="34" charset="0"/>
                            <a:cs typeface="Open Sans" panose="020B0606030504020204" pitchFamily="34" charset="0"/>
                          </a:rPr>
                          <m:t>)</m:t>
                        </m:r>
                      </m:oMath>
                    </m:oMathPara>
                  </a14:m>
                  <a:endParaRPr lang="en-US" sz="2400" dirty="0">
                    <a:latin typeface="Montserrat Light" panose="00000400000000000000" pitchFamily="50" charset="0"/>
                    <a:ea typeface="Open Sans" panose="020B0606030504020204" pitchFamily="34" charset="0"/>
                    <a:cs typeface="Open Sans" panose="020B0606030504020204" pitchFamily="34" charset="0"/>
                  </a:endParaRPr>
                </a:p>
                <a:p>
                  <a:r>
                    <a:rPr lang="en-US" sz="2400" dirty="0">
                      <a:latin typeface="Montserrat Light" panose="00000400000000000000" pitchFamily="50" charset="0"/>
                      <a:ea typeface="Open Sans" panose="020B0606030504020204" pitchFamily="34" charset="0"/>
                      <a:cs typeface="Open Sans" panose="020B0606030504020204" pitchFamily="34" charset="0"/>
                    </a:rPr>
                    <a:t>Every time, we checked on a different set of factor values and continued to search around factor values which gave us good results. We compared the speed results by the average time per run, and the accuracy results by the Jaccard Index (union over bound) as well as the average distance between the corners of the found template to the ground truth one.</a:t>
                  </a:r>
                </a:p>
                <a:p>
                  <a:endParaRPr lang="en-US" sz="2400" dirty="0">
                    <a:latin typeface="Montserrat Light" panose="00000400000000000000" pitchFamily="50" charset="0"/>
                    <a:ea typeface="Open Sans" panose="020B0606030504020204" pitchFamily="34" charset="0"/>
                    <a:cs typeface="Open Sans" panose="020B0606030504020204" pitchFamily="34" charset="0"/>
                  </a:endParaRPr>
                </a:p>
                <a:p>
                  <a:r>
                    <a:rPr lang="en-US" sz="2400" dirty="0">
                      <a:latin typeface="Montserrat Light" panose="00000400000000000000" pitchFamily="50" charset="0"/>
                      <a:ea typeface="Open Sans" panose="020B0606030504020204" pitchFamily="34" charset="0"/>
                      <a:cs typeface="Open Sans" panose="020B0606030504020204" pitchFamily="34" charset="0"/>
                    </a:rPr>
                    <a:t>On the final round, we measured the results of 15 models with factor in the range 0.15-0.6 and got the following results on 400 test runs:</a:t>
                  </a:r>
                </a:p>
                <a:p>
                  <a:endParaRPr lang="en-US" sz="2400" dirty="0">
                    <a:latin typeface="Montserrat Light" panose="00000400000000000000" pitchFamily="50" charset="0"/>
                    <a:ea typeface="Open Sans" panose="020B0606030504020204" pitchFamily="34" charset="0"/>
                    <a:cs typeface="Open Sans" panose="020B0606030504020204" pitchFamily="34" charset="0"/>
                  </a:endParaRPr>
                </a:p>
              </p:txBody>
            </p:sp>
          </mc:Choice>
          <mc:Fallback>
            <p:sp>
              <p:nvSpPr>
                <p:cNvPr id="17" name="Text Box 6">
                  <a:extLst>
                    <a:ext uri="{FF2B5EF4-FFF2-40B4-BE49-F238E27FC236}">
                      <a16:creationId xmlns:a16="http://schemas.microsoft.com/office/drawing/2014/main" id="{D718A1CB-C55C-B177-D4EA-2DD41E456863}"/>
                    </a:ext>
                  </a:extLst>
                </p:cNvPr>
                <p:cNvSpPr txBox="1">
                  <a:spLocks noRot="1" noChangeAspect="1" noMove="1" noResize="1" noEditPoints="1" noAdjustHandles="1" noChangeArrowheads="1" noChangeShapeType="1" noTextEdit="1"/>
                </p:cNvSpPr>
                <p:nvPr/>
              </p:nvSpPr>
              <p:spPr bwMode="auto">
                <a:xfrm>
                  <a:off x="22262798" y="18962060"/>
                  <a:ext cx="10058400" cy="7525137"/>
                </a:xfrm>
                <a:prstGeom prst="rect">
                  <a:avLst/>
                </a:prstGeom>
                <a:blipFill>
                  <a:blip r:embed="rId11"/>
                  <a:stretch>
                    <a:fillRect l="-485" t="-324" r="-61"/>
                  </a:stretch>
                </a:blip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he-IL">
                      <a:noFill/>
                    </a:rPr>
                    <a:t> </a:t>
                  </a:r>
                </a:p>
              </p:txBody>
            </p:sp>
          </mc:Fallback>
        </mc:AlternateContent>
      </p:grpSp>
      <p:pic>
        <p:nvPicPr>
          <p:cNvPr id="19" name="Picture 43">
            <a:extLst>
              <a:ext uri="{FF2B5EF4-FFF2-40B4-BE49-F238E27FC236}">
                <a16:creationId xmlns:a16="http://schemas.microsoft.com/office/drawing/2014/main" id="{4086F670-575C-0233-0F09-2CD9C7D32DEE}"/>
              </a:ext>
            </a:extLst>
          </p:cNvPr>
          <p:cNvPicPr>
            <a:picLocks noChangeAspect="1"/>
          </p:cNvPicPr>
          <p:nvPr/>
        </p:nvPicPr>
        <p:blipFill rotWithShape="1">
          <a:blip r:embed="rId12">
            <a:extLst>
              <a:ext uri="{28A0092B-C50C-407E-A947-70E740481C1C}">
                <a14:useLocalDpi xmlns:a14="http://schemas.microsoft.com/office/drawing/2010/main" val="0"/>
              </a:ext>
            </a:extLst>
          </a:blip>
          <a:srcRect l="10061" t="7040" r="9038" b="957"/>
          <a:stretch/>
        </p:blipFill>
        <p:spPr>
          <a:xfrm>
            <a:off x="20904052" y="26153311"/>
            <a:ext cx="7766369" cy="4335527"/>
          </a:xfrm>
          <a:prstGeom prst="rect">
            <a:avLst/>
          </a:prstGeom>
        </p:spPr>
      </p:pic>
      <p:pic>
        <p:nvPicPr>
          <p:cNvPr id="23" name="Picture 48">
            <a:extLst>
              <a:ext uri="{FF2B5EF4-FFF2-40B4-BE49-F238E27FC236}">
                <a16:creationId xmlns:a16="http://schemas.microsoft.com/office/drawing/2014/main" id="{9013B464-E0A6-B076-D706-878B79CF79E8}"/>
              </a:ext>
            </a:extLst>
          </p:cNvPr>
          <p:cNvPicPr>
            <a:picLocks noChangeAspect="1"/>
          </p:cNvPicPr>
          <p:nvPr/>
        </p:nvPicPr>
        <p:blipFill rotWithShape="1">
          <a:blip r:embed="rId13" cstate="print">
            <a:extLst>
              <a:ext uri="{28A0092B-C50C-407E-A947-70E740481C1C}">
                <a14:useLocalDpi xmlns:a14="http://schemas.microsoft.com/office/drawing/2010/main" val="0"/>
              </a:ext>
            </a:extLst>
          </a:blip>
          <a:srcRect l="8682" t="6997" r="8425"/>
          <a:stretch/>
        </p:blipFill>
        <p:spPr>
          <a:xfrm>
            <a:off x="28670421" y="26736955"/>
            <a:ext cx="5298106" cy="2917992"/>
          </a:xfrm>
          <a:prstGeom prst="rect">
            <a:avLst/>
          </a:prstGeom>
        </p:spPr>
      </p:pic>
    </p:spTree>
    <p:extLst>
      <p:ext uri="{BB962C8B-B14F-4D97-AF65-F5344CB8AC3E}">
        <p14:creationId xmlns:p14="http://schemas.microsoft.com/office/powerpoint/2010/main" val="4038871067"/>
      </p:ext>
    </p:extLst>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AS_NET" val="4.0.30319.42000"/>
  <p:tag name="AS_OS" val="Microsoft Windows NT 6.2.9200.0"/>
  <p:tag name="AS_RELEASE_DATE" val="2022.04.14"/>
  <p:tag name="AS_TITLE" val="Aspose.Slides for .NET 4.0 Client Profile"/>
  <p:tag name="AS_VERSION" val="22.4"/>
  <p:tag name="POSTERNERDTEMPLATE" val="hypotheticalocean|08-2022"/>
</p:tagLst>
</file>

<file path=ppt/theme/theme1.xml><?xml version="1.0" encoding="utf-8"?>
<a:theme xmlns:a="http://schemas.openxmlformats.org/drawingml/2006/main" name="Office Theme">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Office">
      <a:majorFont>
        <a:latin typeface="Calibri"/>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5687</TotalTime>
  <Words>1244</Words>
  <Application>Microsoft Office PowerPoint</Application>
  <PresentationFormat>מותאם אישית</PresentationFormat>
  <Paragraphs>116</Paragraphs>
  <Slides>1</Slides>
  <Notes>0</Notes>
  <HiddenSlides>0</HiddenSlides>
  <MMClips>0</MMClips>
  <ScaleCrop>false</ScaleCrop>
  <HeadingPairs>
    <vt:vector size="6" baseType="variant">
      <vt:variant>
        <vt:lpstr>גופנים בשימוש</vt:lpstr>
      </vt:variant>
      <vt:variant>
        <vt:i4>6</vt:i4>
      </vt:variant>
      <vt:variant>
        <vt:lpstr>ערכת נושא</vt:lpstr>
      </vt:variant>
      <vt:variant>
        <vt:i4>1</vt:i4>
      </vt:variant>
      <vt:variant>
        <vt:lpstr>כותרות שקופיות</vt:lpstr>
      </vt:variant>
      <vt:variant>
        <vt:i4>1</vt:i4>
      </vt:variant>
    </vt:vector>
  </HeadingPairs>
  <TitlesOfParts>
    <vt:vector size="8" baseType="lpstr">
      <vt:lpstr>Calibri</vt:lpstr>
      <vt:lpstr>Arial</vt:lpstr>
      <vt:lpstr>Montserrat</vt:lpstr>
      <vt:lpstr>Cambria Math</vt:lpstr>
      <vt:lpstr>Montserrat Light</vt:lpstr>
      <vt:lpstr>Libre Baskerville</vt:lpstr>
      <vt:lpstr>Office Theme</vt:lpstr>
      <vt:lpstr>מצגת של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Sample research poster</dc:title>
  <dc:subject>Free Poster Presentation Example</dc:subject>
  <dc:creator>Graphicsland/MakeSigns.com</dc:creator>
  <cp:keywords>scientific, research, template, custom, poster, presentation, symposium, printing, powerpoint, create, design, example, sample, download</cp:keywords>
  <dc:description>Download our scientific poster templates at no cost to you and get one step closer to making a great research poster.</dc:description>
  <cp:lastModifiedBy>Karin Sifri</cp:lastModifiedBy>
  <cp:revision>29</cp:revision>
  <cp:lastPrinted>2011-01-21T18:13:44Z</cp:lastPrinted>
  <dcterms:modified xsi:type="dcterms:W3CDTF">2022-09-17T16:19:28Z</dcterms:modified>
  <cp:category>scientific poster powerpoint</cp:category>
</cp:coreProperties>
</file>